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B2B0-D771-4ADF-A62D-5DFEC21F0269}" type="datetimeFigureOut">
              <a:rPr lang="en-US" smtClean="0"/>
              <a:t>2017-07-24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8644-400C-4A72-84E7-DAA50EC273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458" b="20833"/>
          <a:stretch>
            <a:fillRect/>
          </a:stretch>
        </p:blipFill>
        <p:spPr bwMode="auto">
          <a:xfrm>
            <a:off x="0" y="838200"/>
            <a:ext cx="13011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BKS</dc:creator>
  <cp:lastModifiedBy>BKS</cp:lastModifiedBy>
  <cp:revision>1</cp:revision>
  <dcterms:created xsi:type="dcterms:W3CDTF">2017-07-24T11:19:07Z</dcterms:created>
  <dcterms:modified xsi:type="dcterms:W3CDTF">2017-07-24T11:19:50Z</dcterms:modified>
</cp:coreProperties>
</file>