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F166-4A0B-414B-ADC2-107716E92AD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C9A2-F999-4F17-AB63-705B0722F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381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 POLITICLES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1143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CUNTRY POLITICLES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1828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POLITICLES</a:t>
            </a:r>
            <a:endParaRPr lang="en-US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590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 POLITICLES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32766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MUNISIPALITY PLS</a:t>
            </a:r>
            <a:endParaRPr lang="en-US" sz="3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4114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VILLAGE  POLITICLE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1981200" cy="434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4600" y="457200"/>
            <a:ext cx="2819400" cy="4495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00200" y="381000"/>
            <a:ext cx="1600200" cy="5638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86200" y="1143000"/>
            <a:ext cx="3733800" cy="548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3276600" cy="548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3124200" y="533400"/>
            <a:ext cx="914400" cy="6019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6248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VILLAGE  CITIZEN POWERS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4864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MUNICIPAL  CITIZEN POWERS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495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DISTRICT  CITIZEN POWERS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2438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 CITIZEN POWERS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371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 CITIZEN POWERS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34290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 CITIZEN POWERS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371600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COUNTRY FOR INDIA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2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200"/>
                            </p:stCondLst>
                            <p:childTnLst>
                              <p:par>
                                <p:cTn id="2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200"/>
                            </p:stCondLst>
                            <p:childTnLst>
                              <p:par>
                                <p:cTn id="4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200"/>
                            </p:stCondLst>
                            <p:childTnLst>
                              <p:par>
                                <p:cTn id="4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/>
      <p:bldP spid="5" grpId="0"/>
      <p:bldP spid="8" grpId="0"/>
      <p:bldP spid="9" grpId="0"/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lokesh</dc:creator>
  <cp:lastModifiedBy>lokesh</cp:lastModifiedBy>
  <cp:revision>9</cp:revision>
  <dcterms:created xsi:type="dcterms:W3CDTF">2018-12-06T15:01:22Z</dcterms:created>
  <dcterms:modified xsi:type="dcterms:W3CDTF">2018-12-10T14:55:05Z</dcterms:modified>
</cp:coreProperties>
</file>