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67" r:id="rId11"/>
    <p:sldId id="2146847059" r:id="rId12"/>
    <p:sldId id="2146847060" r:id="rId13"/>
    <p:sldId id="268" r:id="rId14"/>
    <p:sldId id="2146847055" r:id="rId15"/>
    <p:sldId id="269" r:id="rId16"/>
    <p:sldId id="2146847056" r:id="rId17"/>
    <p:sldId id="21468470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B1C6F-17A8-475F-A7AB-97F5FE8A651F}" v="55" dt="2024-06-29T13:28:28.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5" d="100"/>
          <a:sy n="75" d="100"/>
        </p:scale>
        <p:origin x="811"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er edke" userId="fe580e13750cf0ae" providerId="LiveId" clId="{385B1C6F-17A8-475F-A7AB-97F5FE8A651F}"/>
    <pc:docChg chg="undo custSel addSld delSld modSld addSection delSection">
      <pc:chgData name="sudheer edke" userId="fe580e13750cf0ae" providerId="LiveId" clId="{385B1C6F-17A8-475F-A7AB-97F5FE8A651F}" dt="2024-06-29T13:29:27.866" v="2322" actId="20577"/>
      <pc:docMkLst>
        <pc:docMk/>
      </pc:docMkLst>
      <pc:sldChg chg="modSp mod">
        <pc:chgData name="sudheer edke" userId="fe580e13750cf0ae" providerId="LiveId" clId="{385B1C6F-17A8-475F-A7AB-97F5FE8A651F}" dt="2024-06-29T13:29:02.046" v="2318" actId="20577"/>
        <pc:sldMkLst>
          <pc:docMk/>
          <pc:sldMk cId="953325580" sldId="256"/>
        </pc:sldMkLst>
        <pc:spChg chg="mod">
          <ac:chgData name="sudheer edke" userId="fe580e13750cf0ae" providerId="LiveId" clId="{385B1C6F-17A8-475F-A7AB-97F5FE8A651F}" dt="2024-06-29T13:29:02.046" v="2318" actId="20577"/>
          <ac:spMkLst>
            <pc:docMk/>
            <pc:sldMk cId="953325580" sldId="256"/>
            <ac:spMk id="2" creationId="{A8A11E26-4C38-41A6-9857-11032CEECD80}"/>
          </ac:spMkLst>
        </pc:spChg>
        <pc:spChg chg="mod">
          <ac:chgData name="sudheer edke" userId="fe580e13750cf0ae" providerId="LiveId" clId="{385B1C6F-17A8-475F-A7AB-97F5FE8A651F}" dt="2024-06-29T12:14:30.941" v="1148" actId="20577"/>
          <ac:spMkLst>
            <pc:docMk/>
            <pc:sldMk cId="953325580" sldId="256"/>
            <ac:spMk id="4" creationId="{00000000-0000-0000-0000-000000000000}"/>
          </ac:spMkLst>
        </pc:spChg>
      </pc:sldChg>
      <pc:sldChg chg="modSp mod">
        <pc:chgData name="sudheer edke" userId="fe580e13750cf0ae" providerId="LiveId" clId="{385B1C6F-17A8-475F-A7AB-97F5FE8A651F}" dt="2024-06-29T13:28:43.308" v="2311" actId="1076"/>
        <pc:sldMkLst>
          <pc:docMk/>
          <pc:sldMk cId="1186421160" sldId="262"/>
        </pc:sldMkLst>
        <pc:spChg chg="mod">
          <ac:chgData name="sudheer edke" userId="fe580e13750cf0ae" providerId="LiveId" clId="{385B1C6F-17A8-475F-A7AB-97F5FE8A651F}" dt="2024-06-29T13:28:43.308" v="2311" actId="1076"/>
          <ac:spMkLst>
            <pc:docMk/>
            <pc:sldMk cId="1186421160" sldId="262"/>
            <ac:spMk id="2" creationId="{8FEE4A9C-3F57-7DA7-91FD-715C3FB47F93}"/>
          </ac:spMkLst>
        </pc:spChg>
        <pc:spChg chg="mod">
          <ac:chgData name="sudheer edke" userId="fe580e13750cf0ae" providerId="LiveId" clId="{385B1C6F-17A8-475F-A7AB-97F5FE8A651F}" dt="2024-06-29T11:51:48.650" v="1001" actId="255"/>
          <ac:spMkLst>
            <pc:docMk/>
            <pc:sldMk cId="1186421160" sldId="262"/>
            <ac:spMk id="5" creationId="{8FBA75B4-2DD5-42EB-9397-F36BFB8BA723}"/>
          </ac:spMkLst>
        </pc:spChg>
      </pc:sldChg>
      <pc:sldChg chg="addSp delSp modSp mod">
        <pc:chgData name="sudheer edke" userId="fe580e13750cf0ae" providerId="LiveId" clId="{385B1C6F-17A8-475F-A7AB-97F5FE8A651F}" dt="2024-06-29T13:28:28.899" v="2309" actId="21"/>
        <pc:sldMkLst>
          <pc:docMk/>
          <pc:sldMk cId="3210358481" sldId="263"/>
        </pc:sldMkLst>
        <pc:spChg chg="del mod">
          <ac:chgData name="sudheer edke" userId="fe580e13750cf0ae" providerId="LiveId" clId="{385B1C6F-17A8-475F-A7AB-97F5FE8A651F}" dt="2024-06-29T12:55:03.745" v="1468" actId="21"/>
          <ac:spMkLst>
            <pc:docMk/>
            <pc:sldMk cId="3210358481" sldId="263"/>
            <ac:spMk id="2" creationId="{E041FD9D-DF07-9C37-1E61-1D920E0EF1D4}"/>
          </ac:spMkLst>
        </pc:spChg>
        <pc:spChg chg="add del mod">
          <ac:chgData name="sudheer edke" userId="fe580e13750cf0ae" providerId="LiveId" clId="{385B1C6F-17A8-475F-A7AB-97F5FE8A651F}" dt="2024-06-29T12:55:14.905" v="1470" actId="21"/>
          <ac:spMkLst>
            <pc:docMk/>
            <pc:sldMk cId="3210358481" sldId="263"/>
            <ac:spMk id="3" creationId="{E041FD9D-DF07-9C37-1E61-1D920E0EF1D4}"/>
          </ac:spMkLst>
        </pc:spChg>
        <pc:spChg chg="mod">
          <ac:chgData name="sudheer edke" userId="fe580e13750cf0ae" providerId="LiveId" clId="{385B1C6F-17A8-475F-A7AB-97F5FE8A651F}" dt="2024-06-29T11:51:31.303" v="1000" actId="255"/>
          <ac:spMkLst>
            <pc:docMk/>
            <pc:sldMk cId="3210358481" sldId="263"/>
            <ac:spMk id="5" creationId="{8FBA75B4-2DD5-42EB-9397-F36BFB8BA723}"/>
          </ac:spMkLst>
        </pc:spChg>
        <pc:spChg chg="add del mod">
          <ac:chgData name="sudheer edke" userId="fe580e13750cf0ae" providerId="LiveId" clId="{385B1C6F-17A8-475F-A7AB-97F5FE8A651F}" dt="2024-06-29T13:11:22.585" v="1774"/>
          <ac:spMkLst>
            <pc:docMk/>
            <pc:sldMk cId="3210358481" sldId="263"/>
            <ac:spMk id="6" creationId="{869818AF-EFAE-7AFD-2212-E00EE96866B8}"/>
          </ac:spMkLst>
        </pc:spChg>
        <pc:spChg chg="add del mod">
          <ac:chgData name="sudheer edke" userId="fe580e13750cf0ae" providerId="LiveId" clId="{385B1C6F-17A8-475F-A7AB-97F5FE8A651F}" dt="2024-06-29T13:08:17" v="1717"/>
          <ac:spMkLst>
            <pc:docMk/>
            <pc:sldMk cId="3210358481" sldId="263"/>
            <ac:spMk id="8" creationId="{6A3F82B8-C22F-2D07-A290-F1E3B24839F8}"/>
          </ac:spMkLst>
        </pc:spChg>
        <pc:spChg chg="add mod">
          <ac:chgData name="sudheer edke" userId="fe580e13750cf0ae" providerId="LiveId" clId="{385B1C6F-17A8-475F-A7AB-97F5FE8A651F}" dt="2024-06-29T13:10:32.428" v="1736" actId="14100"/>
          <ac:spMkLst>
            <pc:docMk/>
            <pc:sldMk cId="3210358481" sldId="263"/>
            <ac:spMk id="9" creationId="{A7774691-2374-BE59-F4A6-0E951AD50062}"/>
          </ac:spMkLst>
        </pc:spChg>
        <pc:spChg chg="add mod">
          <ac:chgData name="sudheer edke" userId="fe580e13750cf0ae" providerId="LiveId" clId="{385B1C6F-17A8-475F-A7AB-97F5FE8A651F}" dt="2024-06-29T13:10:22.001" v="1732"/>
          <ac:spMkLst>
            <pc:docMk/>
            <pc:sldMk cId="3210358481" sldId="263"/>
            <ac:spMk id="10" creationId="{869818AF-EFAE-7AFD-2212-E00EE96866B8}"/>
          </ac:spMkLst>
        </pc:spChg>
        <pc:spChg chg="add mod">
          <ac:chgData name="sudheer edke" userId="fe580e13750cf0ae" providerId="LiveId" clId="{385B1C6F-17A8-475F-A7AB-97F5FE8A651F}" dt="2024-06-29T13:10:27.677" v="1733"/>
          <ac:spMkLst>
            <pc:docMk/>
            <pc:sldMk cId="3210358481" sldId="263"/>
            <ac:spMk id="11" creationId="{FA0E1933-D109-70E6-0C2C-76507B68BDB2}"/>
          </ac:spMkLst>
        </pc:spChg>
        <pc:spChg chg="add mod">
          <ac:chgData name="sudheer edke" userId="fe580e13750cf0ae" providerId="LiveId" clId="{385B1C6F-17A8-475F-A7AB-97F5FE8A651F}" dt="2024-06-29T13:10:29.929" v="1734"/>
          <ac:spMkLst>
            <pc:docMk/>
            <pc:sldMk cId="3210358481" sldId="263"/>
            <ac:spMk id="12" creationId="{5A4BD0C8-C5A5-B52F-2924-D0E30C9F9D5F}"/>
          </ac:spMkLst>
        </pc:spChg>
        <pc:spChg chg="add mod">
          <ac:chgData name="sudheer edke" userId="fe580e13750cf0ae" providerId="LiveId" clId="{385B1C6F-17A8-475F-A7AB-97F5FE8A651F}" dt="2024-06-29T13:10:30.241" v="1735"/>
          <ac:spMkLst>
            <pc:docMk/>
            <pc:sldMk cId="3210358481" sldId="263"/>
            <ac:spMk id="13" creationId="{F0A3B4AF-A390-9FAF-DA7B-B77E3B8D80AE}"/>
          </ac:spMkLst>
        </pc:spChg>
        <pc:spChg chg="add mod">
          <ac:chgData name="sudheer edke" userId="fe580e13750cf0ae" providerId="LiveId" clId="{385B1C6F-17A8-475F-A7AB-97F5FE8A651F}" dt="2024-06-29T13:27:47.171" v="2305" actId="15"/>
          <ac:spMkLst>
            <pc:docMk/>
            <pc:sldMk cId="3210358481" sldId="263"/>
            <ac:spMk id="14" creationId="{3C3F05A6-8813-C2F6-60CE-E2968A12A3F0}"/>
          </ac:spMkLst>
        </pc:spChg>
        <pc:spChg chg="add del mod">
          <ac:chgData name="sudheer edke" userId="fe580e13750cf0ae" providerId="LiveId" clId="{385B1C6F-17A8-475F-A7AB-97F5FE8A651F}" dt="2024-06-29T13:28:20.851" v="2307" actId="21"/>
          <ac:spMkLst>
            <pc:docMk/>
            <pc:sldMk cId="3210358481" sldId="263"/>
            <ac:spMk id="15" creationId="{9ECE4C7D-E14D-4E35-9A08-14859202CD70}"/>
          </ac:spMkLst>
        </pc:spChg>
        <pc:spChg chg="add del mod">
          <ac:chgData name="sudheer edke" userId="fe580e13750cf0ae" providerId="LiveId" clId="{385B1C6F-17A8-475F-A7AB-97F5FE8A651F}" dt="2024-06-29T13:28:28.899" v="2309" actId="21"/>
          <ac:spMkLst>
            <pc:docMk/>
            <pc:sldMk cId="3210358481" sldId="263"/>
            <ac:spMk id="16" creationId="{12F324BD-8316-78A7-EFF3-30617472C091}"/>
          </ac:spMkLst>
        </pc:spChg>
      </pc:sldChg>
      <pc:sldChg chg="modSp mod">
        <pc:chgData name="sudheer edke" userId="fe580e13750cf0ae" providerId="LiveId" clId="{385B1C6F-17A8-475F-A7AB-97F5FE8A651F}" dt="2024-06-29T12:28:13.435" v="1390" actId="1076"/>
        <pc:sldMkLst>
          <pc:docMk/>
          <pc:sldMk cId="3202024527" sldId="265"/>
        </pc:sldMkLst>
        <pc:spChg chg="mod">
          <ac:chgData name="sudheer edke" userId="fe580e13750cf0ae" providerId="LiveId" clId="{385B1C6F-17A8-475F-A7AB-97F5FE8A651F}" dt="2024-06-29T12:28:13.435" v="1390" actId="1076"/>
          <ac:spMkLst>
            <pc:docMk/>
            <pc:sldMk cId="3202024527" sldId="265"/>
            <ac:spMk id="2" creationId="{C4FFAF3C-BA60-9181-132C-C36C403AAEA7}"/>
          </ac:spMkLst>
        </pc:spChg>
        <pc:spChg chg="mod">
          <ac:chgData name="sudheer edke" userId="fe580e13750cf0ae" providerId="LiveId" clId="{385B1C6F-17A8-475F-A7AB-97F5FE8A651F}" dt="2024-06-29T11:51:03.338" v="998" actId="255"/>
          <ac:spMkLst>
            <pc:docMk/>
            <pc:sldMk cId="3202024527" sldId="265"/>
            <ac:spMk id="5" creationId="{8FBA75B4-2DD5-42EB-9397-F36BFB8BA723}"/>
          </ac:spMkLst>
        </pc:spChg>
      </pc:sldChg>
      <pc:sldChg chg="modSp del mod">
        <pc:chgData name="sudheer edke" userId="fe580e13750cf0ae" providerId="LiveId" clId="{385B1C6F-17A8-475F-A7AB-97F5FE8A651F}" dt="2024-06-29T11:34:31.203" v="705" actId="2696"/>
        <pc:sldMkLst>
          <pc:docMk/>
          <pc:sldMk cId="4154508776" sldId="266"/>
        </pc:sldMkLst>
        <pc:spChg chg="mod">
          <ac:chgData name="sudheer edke" userId="fe580e13750cf0ae" providerId="LiveId" clId="{385B1C6F-17A8-475F-A7AB-97F5FE8A651F}" dt="2024-06-29T11:34:26.891" v="704" actId="20577"/>
          <ac:spMkLst>
            <pc:docMk/>
            <pc:sldMk cId="4154508776" sldId="266"/>
            <ac:spMk id="2" creationId="{F7F0871F-2198-9E37-C96F-3611AA199B60}"/>
          </ac:spMkLst>
        </pc:spChg>
        <pc:spChg chg="mod">
          <ac:chgData name="sudheer edke" userId="fe580e13750cf0ae" providerId="LiveId" clId="{385B1C6F-17A8-475F-A7AB-97F5FE8A651F}" dt="2024-06-29T11:24:01.556" v="671" actId="255"/>
          <ac:spMkLst>
            <pc:docMk/>
            <pc:sldMk cId="4154508776" sldId="266"/>
            <ac:spMk id="5" creationId="{8FBA75B4-2DD5-42EB-9397-F36BFB8BA723}"/>
          </ac:spMkLst>
        </pc:spChg>
      </pc:sldChg>
      <pc:sldChg chg="addSp delSp modSp mod">
        <pc:chgData name="sudheer edke" userId="fe580e13750cf0ae" providerId="LiveId" clId="{385B1C6F-17A8-475F-A7AB-97F5FE8A651F}" dt="2024-06-29T11:50:52.192" v="997" actId="255"/>
        <pc:sldMkLst>
          <pc:docMk/>
          <pc:sldMk cId="1483293388" sldId="267"/>
        </pc:sldMkLst>
        <pc:spChg chg="del mod">
          <ac:chgData name="sudheer edke" userId="fe580e13750cf0ae" providerId="LiveId" clId="{385B1C6F-17A8-475F-A7AB-97F5FE8A651F}" dt="2024-06-29T11:36:50.058" v="712"/>
          <ac:spMkLst>
            <pc:docMk/>
            <pc:sldMk cId="1483293388" sldId="267"/>
            <ac:spMk id="2" creationId="{D3304455-6802-6CA9-8475-2F6DD1B8D409}"/>
          </ac:spMkLst>
        </pc:spChg>
        <pc:spChg chg="add">
          <ac:chgData name="sudheer edke" userId="fe580e13750cf0ae" providerId="LiveId" clId="{385B1C6F-17A8-475F-A7AB-97F5FE8A651F}" dt="2024-06-29T11:35:43.098" v="706"/>
          <ac:spMkLst>
            <pc:docMk/>
            <pc:sldMk cId="1483293388" sldId="267"/>
            <ac:spMk id="3" creationId="{33E13BA8-67EA-7215-8D0A-A2AD4B4F4BAB}"/>
          </ac:spMkLst>
        </pc:spChg>
        <pc:spChg chg="add del mod">
          <ac:chgData name="sudheer edke" userId="fe580e13750cf0ae" providerId="LiveId" clId="{385B1C6F-17A8-475F-A7AB-97F5FE8A651F}" dt="2024-06-29T11:36:45.468" v="711" actId="21"/>
          <ac:spMkLst>
            <pc:docMk/>
            <pc:sldMk cId="1483293388" sldId="267"/>
            <ac:spMk id="4" creationId="{D7F39F48-7B79-9403-972B-F822D744ABBB}"/>
          </ac:spMkLst>
        </pc:spChg>
        <pc:spChg chg="mod">
          <ac:chgData name="sudheer edke" userId="fe580e13750cf0ae" providerId="LiveId" clId="{385B1C6F-17A8-475F-A7AB-97F5FE8A651F}" dt="2024-06-29T11:50:52.192" v="997" actId="255"/>
          <ac:spMkLst>
            <pc:docMk/>
            <pc:sldMk cId="1483293388" sldId="267"/>
            <ac:spMk id="5" creationId="{8FBA75B4-2DD5-42EB-9397-F36BFB8BA723}"/>
          </ac:spMkLst>
        </pc:spChg>
        <pc:spChg chg="add del mod">
          <ac:chgData name="sudheer edke" userId="fe580e13750cf0ae" providerId="LiveId" clId="{385B1C6F-17A8-475F-A7AB-97F5FE8A651F}" dt="2024-06-29T11:37:56.626" v="721" actId="21"/>
          <ac:spMkLst>
            <pc:docMk/>
            <pc:sldMk cId="1483293388" sldId="267"/>
            <ac:spMk id="6" creationId="{D7F39F48-7B79-9403-972B-F822D744ABBB}"/>
          </ac:spMkLst>
        </pc:spChg>
        <pc:spChg chg="add del mod">
          <ac:chgData name="sudheer edke" userId="fe580e13750cf0ae" providerId="LiveId" clId="{385B1C6F-17A8-475F-A7AB-97F5FE8A651F}" dt="2024-06-29T11:36:58.347" v="714" actId="21"/>
          <ac:spMkLst>
            <pc:docMk/>
            <pc:sldMk cId="1483293388" sldId="267"/>
            <ac:spMk id="7" creationId="{FF21A5CC-E1E6-491E-AA86-C3CF6572D1B2}"/>
          </ac:spMkLst>
        </pc:spChg>
        <pc:spChg chg="add mod">
          <ac:chgData name="sudheer edke" userId="fe580e13750cf0ae" providerId="LiveId" clId="{385B1C6F-17A8-475F-A7AB-97F5FE8A651F}" dt="2024-06-29T11:37:13.165" v="715"/>
          <ac:spMkLst>
            <pc:docMk/>
            <pc:sldMk cId="1483293388" sldId="267"/>
            <ac:spMk id="8" creationId="{FF21A5CC-E1E6-491E-AA86-C3CF6572D1B2}"/>
          </ac:spMkLst>
        </pc:spChg>
        <pc:spChg chg="add del mod">
          <ac:chgData name="sudheer edke" userId="fe580e13750cf0ae" providerId="LiveId" clId="{385B1C6F-17A8-475F-A7AB-97F5FE8A651F}" dt="2024-06-29T11:37:44.101" v="720" actId="21"/>
          <ac:spMkLst>
            <pc:docMk/>
            <pc:sldMk cId="1483293388" sldId="267"/>
            <ac:spMk id="9" creationId="{D16FB6FA-B1FF-D230-A33A-BDFD980A090C}"/>
          </ac:spMkLst>
        </pc:spChg>
        <pc:spChg chg="add mod">
          <ac:chgData name="sudheer edke" userId="fe580e13750cf0ae" providerId="LiveId" clId="{385B1C6F-17A8-475F-A7AB-97F5FE8A651F}" dt="2024-06-29T11:48:21.138" v="991" actId="20577"/>
          <ac:spMkLst>
            <pc:docMk/>
            <pc:sldMk cId="1483293388" sldId="267"/>
            <ac:spMk id="10" creationId="{9E4E8AC8-DD92-BFD6-249A-B9D9BBBCA4A2}"/>
          </ac:spMkLst>
        </pc:spChg>
        <pc:spChg chg="add">
          <ac:chgData name="sudheer edke" userId="fe580e13750cf0ae" providerId="LiveId" clId="{385B1C6F-17A8-475F-A7AB-97F5FE8A651F}" dt="2024-06-29T11:38:32.228" v="724"/>
          <ac:spMkLst>
            <pc:docMk/>
            <pc:sldMk cId="1483293388" sldId="267"/>
            <ac:spMk id="11" creationId="{4F04AEBA-ABEE-70CD-542D-CA386D1A5BBE}"/>
          </ac:spMkLst>
        </pc:spChg>
      </pc:sldChg>
      <pc:sldChg chg="modSp mod">
        <pc:chgData name="sudheer edke" userId="fe580e13750cf0ae" providerId="LiveId" clId="{385B1C6F-17A8-475F-A7AB-97F5FE8A651F}" dt="2024-06-29T12:13:37.285" v="1128" actId="255"/>
        <pc:sldMkLst>
          <pc:docMk/>
          <pc:sldMk cId="3183315129" sldId="268"/>
        </pc:sldMkLst>
        <pc:spChg chg="mod">
          <ac:chgData name="sudheer edke" userId="fe580e13750cf0ae" providerId="LiveId" clId="{385B1C6F-17A8-475F-A7AB-97F5FE8A651F}" dt="2024-06-29T11:50:00.313" v="994" actId="1076"/>
          <ac:spMkLst>
            <pc:docMk/>
            <pc:sldMk cId="3183315129" sldId="268"/>
            <ac:spMk id="2" creationId="{005E46AB-32C4-4B57-A2B1-50738A64BE1B}"/>
          </ac:spMkLst>
        </pc:spChg>
        <pc:spChg chg="mod">
          <ac:chgData name="sudheer edke" userId="fe580e13750cf0ae" providerId="LiveId" clId="{385B1C6F-17A8-475F-A7AB-97F5FE8A651F}" dt="2024-06-29T12:13:37.285" v="1128" actId="255"/>
          <ac:spMkLst>
            <pc:docMk/>
            <pc:sldMk cId="3183315129" sldId="268"/>
            <ac:spMk id="5" creationId="{8FBA75B4-2DD5-42EB-9397-F36BFB8BA723}"/>
          </ac:spMkLst>
        </pc:spChg>
      </pc:sldChg>
      <pc:sldChg chg="modSp mod">
        <pc:chgData name="sudheer edke" userId="fe580e13750cf0ae" providerId="LiveId" clId="{385B1C6F-17A8-475F-A7AB-97F5FE8A651F}" dt="2024-06-29T12:27:35.618" v="1388" actId="1076"/>
        <pc:sldMkLst>
          <pc:docMk/>
          <pc:sldMk cId="728950222" sldId="269"/>
        </pc:sldMkLst>
        <pc:spChg chg="mod">
          <ac:chgData name="sudheer edke" userId="fe580e13750cf0ae" providerId="LiveId" clId="{385B1C6F-17A8-475F-A7AB-97F5FE8A651F}" dt="2024-06-29T12:27:35.618" v="1388" actId="1076"/>
          <ac:spMkLst>
            <pc:docMk/>
            <pc:sldMk cId="728950222" sldId="269"/>
            <ac:spMk id="2" creationId="{357C38BC-22B3-37B2-E0C3-812020A76077}"/>
          </ac:spMkLst>
        </pc:spChg>
        <pc:spChg chg="mod">
          <ac:chgData name="sudheer edke" userId="fe580e13750cf0ae" providerId="LiveId" clId="{385B1C6F-17A8-475F-A7AB-97F5FE8A651F}" dt="2024-06-29T12:13:20.667" v="1126" actId="255"/>
          <ac:spMkLst>
            <pc:docMk/>
            <pc:sldMk cId="728950222" sldId="269"/>
            <ac:spMk id="5" creationId="{8FBA75B4-2DD5-42EB-9397-F36BFB8BA723}"/>
          </ac:spMkLst>
        </pc:spChg>
      </pc:sldChg>
      <pc:sldChg chg="modSp mod">
        <pc:chgData name="sudheer edke" userId="fe580e13750cf0ae" providerId="LiveId" clId="{385B1C6F-17A8-475F-A7AB-97F5FE8A651F}" dt="2024-06-29T13:29:27.866" v="2322" actId="20577"/>
        <pc:sldMkLst>
          <pc:docMk/>
          <pc:sldMk cId="2900153716" sldId="2146847054"/>
        </pc:sldMkLst>
        <pc:spChg chg="mod">
          <ac:chgData name="sudheer edke" userId="fe580e13750cf0ae" providerId="LiveId" clId="{385B1C6F-17A8-475F-A7AB-97F5FE8A651F}" dt="2024-06-29T13:29:27.866" v="2322" actId="20577"/>
          <ac:spMkLst>
            <pc:docMk/>
            <pc:sldMk cId="2900153716" sldId="2146847054"/>
            <ac:spMk id="3" creationId="{B2678641-EEA3-4EC4-BF39-4075B0C120E8}"/>
          </ac:spMkLst>
        </pc:spChg>
      </pc:sldChg>
      <pc:sldChg chg="addSp modSp mod">
        <pc:chgData name="sudheer edke" userId="fe580e13750cf0ae" providerId="LiveId" clId="{385B1C6F-17A8-475F-A7AB-97F5FE8A651F}" dt="2024-06-29T12:27:16.952" v="1386" actId="20577"/>
        <pc:sldMkLst>
          <pc:docMk/>
          <pc:sldMk cId="614882681" sldId="2146847055"/>
        </pc:sldMkLst>
        <pc:spChg chg="add">
          <ac:chgData name="sudheer edke" userId="fe580e13750cf0ae" providerId="LiveId" clId="{385B1C6F-17A8-475F-A7AB-97F5FE8A651F}" dt="2024-06-29T12:25:41.029" v="1374"/>
          <ac:spMkLst>
            <pc:docMk/>
            <pc:sldMk cId="614882681" sldId="2146847055"/>
            <ac:spMk id="2" creationId="{439F03D6-83FF-2CF9-F4AC-D284A145D478}"/>
          </ac:spMkLst>
        </pc:spChg>
        <pc:spChg chg="mod">
          <ac:chgData name="sudheer edke" userId="fe580e13750cf0ae" providerId="LiveId" clId="{385B1C6F-17A8-475F-A7AB-97F5FE8A651F}" dt="2024-06-29T12:27:16.952" v="1386" actId="20577"/>
          <ac:spMkLst>
            <pc:docMk/>
            <pc:sldMk cId="614882681" sldId="2146847055"/>
            <ac:spMk id="3" creationId="{A6638FD1-D00E-E75B-705C-564F06D93D7B}"/>
          </ac:spMkLst>
        </pc:spChg>
        <pc:spChg chg="mod">
          <ac:chgData name="sudheer edke" userId="fe580e13750cf0ae" providerId="LiveId" clId="{385B1C6F-17A8-475F-A7AB-97F5FE8A651F}" dt="2024-06-29T12:13:29.605" v="1127" actId="255"/>
          <ac:spMkLst>
            <pc:docMk/>
            <pc:sldMk cId="614882681" sldId="2146847055"/>
            <ac:spMk id="5" creationId="{3F968F13-9AC4-7120-7ACD-9F752C767D5D}"/>
          </ac:spMkLst>
        </pc:spChg>
      </pc:sldChg>
      <pc:sldChg chg="addSp delSp modSp mod">
        <pc:chgData name="sudheer edke" userId="fe580e13750cf0ae" providerId="LiveId" clId="{385B1C6F-17A8-475F-A7AB-97F5FE8A651F}" dt="2024-06-29T12:15:59.363" v="1158" actId="14100"/>
        <pc:sldMkLst>
          <pc:docMk/>
          <pc:sldMk cId="3929826735" sldId="2146847056"/>
        </pc:sldMkLst>
        <pc:spChg chg="mod">
          <ac:chgData name="sudheer edke" userId="fe580e13750cf0ae" providerId="LiveId" clId="{385B1C6F-17A8-475F-A7AB-97F5FE8A651F}" dt="2024-06-29T12:14:03.499" v="1132" actId="1076"/>
          <ac:spMkLst>
            <pc:docMk/>
            <pc:sldMk cId="3929826735" sldId="2146847056"/>
            <ac:spMk id="2" creationId="{00000000-0000-0000-0000-000000000000}"/>
          </ac:spMkLst>
        </pc:spChg>
        <pc:picChg chg="add del mod">
          <ac:chgData name="sudheer edke" userId="fe580e13750cf0ae" providerId="LiveId" clId="{385B1C6F-17A8-475F-A7AB-97F5FE8A651F}" dt="2024-06-29T12:10:34.082" v="1120" actId="21"/>
          <ac:picMkLst>
            <pc:docMk/>
            <pc:sldMk cId="3929826735" sldId="2146847056"/>
            <ac:picMk id="4" creationId="{8B4E50D3-EC11-CCEF-8259-E6DE748C184A}"/>
          </ac:picMkLst>
        </pc:picChg>
        <pc:picChg chg="add mod">
          <ac:chgData name="sudheer edke" userId="fe580e13750cf0ae" providerId="LiveId" clId="{385B1C6F-17A8-475F-A7AB-97F5FE8A651F}" dt="2024-06-29T12:15:59.363" v="1158" actId="14100"/>
          <ac:picMkLst>
            <pc:docMk/>
            <pc:sldMk cId="3929826735" sldId="2146847056"/>
            <ac:picMk id="6" creationId="{DEA12304-7416-D22D-F13D-AEB5FCCA7F25}"/>
          </ac:picMkLst>
        </pc:picChg>
      </pc:sldChg>
      <pc:sldChg chg="addSp modSp mod">
        <pc:chgData name="sudheer edke" userId="fe580e13750cf0ae" providerId="LiveId" clId="{385B1C6F-17A8-475F-A7AB-97F5FE8A651F}" dt="2024-06-29T12:15:29.605" v="1156" actId="14100"/>
        <pc:sldMkLst>
          <pc:docMk/>
          <pc:sldMk cId="2512310230" sldId="2146847057"/>
        </pc:sldMkLst>
        <pc:spChg chg="mod">
          <ac:chgData name="sudheer edke" userId="fe580e13750cf0ae" providerId="LiveId" clId="{385B1C6F-17A8-475F-A7AB-97F5FE8A651F}" dt="2024-06-29T12:14:48.509" v="1150" actId="1076"/>
          <ac:spMkLst>
            <pc:docMk/>
            <pc:sldMk cId="2512310230" sldId="2146847057"/>
            <ac:spMk id="2" creationId="{00000000-0000-0000-0000-000000000000}"/>
          </ac:spMkLst>
        </pc:spChg>
        <pc:picChg chg="add mod">
          <ac:chgData name="sudheer edke" userId="fe580e13750cf0ae" providerId="LiveId" clId="{385B1C6F-17A8-475F-A7AB-97F5FE8A651F}" dt="2024-06-29T12:15:29.605" v="1156" actId="14100"/>
          <ac:picMkLst>
            <pc:docMk/>
            <pc:sldMk cId="2512310230" sldId="2146847057"/>
            <ac:picMk id="4" creationId="{76DD943E-C2BE-EFBF-5002-4F28E34F044B}"/>
          </ac:picMkLst>
        </pc:picChg>
      </pc:sldChg>
      <pc:sldChg chg="modSp new del mod">
        <pc:chgData name="sudheer edke" userId="fe580e13750cf0ae" providerId="LiveId" clId="{385B1C6F-17A8-475F-A7AB-97F5FE8A651F}" dt="2024-06-29T11:02:09.570" v="170" actId="2696"/>
        <pc:sldMkLst>
          <pc:docMk/>
          <pc:sldMk cId="2082585205" sldId="2146847058"/>
        </pc:sldMkLst>
        <pc:spChg chg="mod">
          <ac:chgData name="sudheer edke" userId="fe580e13750cf0ae" providerId="LiveId" clId="{385B1C6F-17A8-475F-A7AB-97F5FE8A651F}" dt="2024-06-29T11:02:04.876" v="169" actId="20577"/>
          <ac:spMkLst>
            <pc:docMk/>
            <pc:sldMk cId="2082585205" sldId="2146847058"/>
            <ac:spMk id="2" creationId="{B466859A-907A-65E2-982E-CBA9C498C171}"/>
          </ac:spMkLst>
        </pc:spChg>
      </pc:sldChg>
      <pc:sldChg chg="addSp delSp modSp add mod">
        <pc:chgData name="sudheer edke" userId="fe580e13750cf0ae" providerId="LiveId" clId="{385B1C6F-17A8-475F-A7AB-97F5FE8A651F}" dt="2024-06-29T12:28:44.906" v="1392" actId="2711"/>
        <pc:sldMkLst>
          <pc:docMk/>
          <pc:sldMk cId="2215470376" sldId="2146847058"/>
        </pc:sldMkLst>
        <pc:spChg chg="del mod">
          <ac:chgData name="sudheer edke" userId="fe580e13750cf0ae" providerId="LiveId" clId="{385B1C6F-17A8-475F-A7AB-97F5FE8A651F}" dt="2024-06-29T11:04:26.749" v="211"/>
          <ac:spMkLst>
            <pc:docMk/>
            <pc:sldMk cId="2215470376" sldId="2146847058"/>
            <ac:spMk id="2" creationId="{E041FD9D-DF07-9C37-1E61-1D920E0EF1D4}"/>
          </ac:spMkLst>
        </pc:spChg>
        <pc:spChg chg="add mod">
          <ac:chgData name="sudheer edke" userId="fe580e13750cf0ae" providerId="LiveId" clId="{385B1C6F-17A8-475F-A7AB-97F5FE8A651F}" dt="2024-06-29T12:28:44.906" v="1392" actId="2711"/>
          <ac:spMkLst>
            <pc:docMk/>
            <pc:sldMk cId="2215470376" sldId="2146847058"/>
            <ac:spMk id="3" creationId="{12CECEEB-B2AA-43BD-7877-5B8C14BB1024}"/>
          </ac:spMkLst>
        </pc:spChg>
        <pc:spChg chg="mod">
          <ac:chgData name="sudheer edke" userId="fe580e13750cf0ae" providerId="LiveId" clId="{385B1C6F-17A8-475F-A7AB-97F5FE8A651F}" dt="2024-06-29T11:03:15.960" v="194" actId="20577"/>
          <ac:spMkLst>
            <pc:docMk/>
            <pc:sldMk cId="2215470376" sldId="2146847058"/>
            <ac:spMk id="5" creationId="{8FBA75B4-2DD5-42EB-9397-F36BFB8BA723}"/>
          </ac:spMkLst>
        </pc:spChg>
      </pc:sldChg>
      <pc:sldChg chg="addSp delSp modSp add mod">
        <pc:chgData name="sudheer edke" userId="fe580e13750cf0ae" providerId="LiveId" clId="{385B1C6F-17A8-475F-A7AB-97F5FE8A651F}" dt="2024-06-29T12:06:38.885" v="1063" actId="1076"/>
        <pc:sldMkLst>
          <pc:docMk/>
          <pc:sldMk cId="3988864079" sldId="2146847059"/>
        </pc:sldMkLst>
        <pc:spChg chg="del mod">
          <ac:chgData name="sudheer edke" userId="fe580e13750cf0ae" providerId="LiveId" clId="{385B1C6F-17A8-475F-A7AB-97F5FE8A651F}" dt="2024-06-29T12:00:51.503" v="1008" actId="931"/>
          <ac:spMkLst>
            <pc:docMk/>
            <pc:sldMk cId="3988864079" sldId="2146847059"/>
            <ac:spMk id="2" creationId="{D3304455-6802-6CA9-8475-2F6DD1B8D409}"/>
          </ac:spMkLst>
        </pc:spChg>
        <pc:spChg chg="mod">
          <ac:chgData name="sudheer edke" userId="fe580e13750cf0ae" providerId="LiveId" clId="{385B1C6F-17A8-475F-A7AB-97F5FE8A651F}" dt="2024-06-29T11:50:16.887" v="996" actId="255"/>
          <ac:spMkLst>
            <pc:docMk/>
            <pc:sldMk cId="3988864079" sldId="2146847059"/>
            <ac:spMk id="5" creationId="{8FBA75B4-2DD5-42EB-9397-F36BFB8BA723}"/>
          </ac:spMkLst>
        </pc:spChg>
        <pc:spChg chg="add del mod">
          <ac:chgData name="sudheer edke" userId="fe580e13750cf0ae" providerId="LiveId" clId="{385B1C6F-17A8-475F-A7AB-97F5FE8A651F}" dt="2024-06-29T12:03:23.918" v="1015" actId="931"/>
          <ac:spMkLst>
            <pc:docMk/>
            <pc:sldMk cId="3988864079" sldId="2146847059"/>
            <ac:spMk id="7" creationId="{FB655DDB-FAD3-0B29-ACB7-E8019D37A660}"/>
          </ac:spMkLst>
        </pc:spChg>
        <pc:spChg chg="add del mod">
          <ac:chgData name="sudheer edke" userId="fe580e13750cf0ae" providerId="LiveId" clId="{385B1C6F-17A8-475F-A7AB-97F5FE8A651F}" dt="2024-06-29T12:03:55.419" v="1020" actId="931"/>
          <ac:spMkLst>
            <pc:docMk/>
            <pc:sldMk cId="3988864079" sldId="2146847059"/>
            <ac:spMk id="13" creationId="{FE7D205B-6585-9210-E284-78878693492F}"/>
          </ac:spMkLst>
        </pc:spChg>
        <pc:spChg chg="add del mod">
          <ac:chgData name="sudheer edke" userId="fe580e13750cf0ae" providerId="LiveId" clId="{385B1C6F-17A8-475F-A7AB-97F5FE8A651F}" dt="2024-06-29T12:04:07.434" v="1023" actId="21"/>
          <ac:spMkLst>
            <pc:docMk/>
            <pc:sldMk cId="3988864079" sldId="2146847059"/>
            <ac:spMk id="17" creationId="{8B45E0E1-4DAA-E19F-F21C-81AA28E3AEA9}"/>
          </ac:spMkLst>
        </pc:spChg>
        <pc:spChg chg="add mod">
          <ac:chgData name="sudheer edke" userId="fe580e13750cf0ae" providerId="LiveId" clId="{385B1C6F-17A8-475F-A7AB-97F5FE8A651F}" dt="2024-06-29T12:06:38.885" v="1063" actId="1076"/>
          <ac:spMkLst>
            <pc:docMk/>
            <pc:sldMk cId="3988864079" sldId="2146847059"/>
            <ac:spMk id="18" creationId="{B443D8FB-419C-4402-19F0-452CEE6A1B07}"/>
          </ac:spMkLst>
        </pc:spChg>
        <pc:picChg chg="add del mod">
          <ac:chgData name="sudheer edke" userId="fe580e13750cf0ae" providerId="LiveId" clId="{385B1C6F-17A8-475F-A7AB-97F5FE8A651F}" dt="2024-06-29T12:03:18.856" v="1014" actId="21"/>
          <ac:picMkLst>
            <pc:docMk/>
            <pc:sldMk cId="3988864079" sldId="2146847059"/>
            <ac:picMk id="4" creationId="{5E6B3C3F-0342-2119-B683-88F53B1A672F}"/>
          </ac:picMkLst>
        </pc:picChg>
        <pc:picChg chg="add del mod">
          <ac:chgData name="sudheer edke" userId="fe580e13750cf0ae" providerId="LiveId" clId="{385B1C6F-17A8-475F-A7AB-97F5FE8A651F}" dt="2024-06-29T12:03:41.208" v="1019" actId="21"/>
          <ac:picMkLst>
            <pc:docMk/>
            <pc:sldMk cId="3988864079" sldId="2146847059"/>
            <ac:picMk id="9" creationId="{96769A02-0AEA-C2C8-7375-65DD96DD18ED}"/>
          </ac:picMkLst>
        </pc:picChg>
        <pc:picChg chg="add mod">
          <ac:chgData name="sudheer edke" userId="fe580e13750cf0ae" providerId="LiveId" clId="{385B1C6F-17A8-475F-A7AB-97F5FE8A651F}" dt="2024-06-29T12:04:51.057" v="1030" actId="14100"/>
          <ac:picMkLst>
            <pc:docMk/>
            <pc:sldMk cId="3988864079" sldId="2146847059"/>
            <ac:picMk id="11" creationId="{26272CC0-8DAD-F145-7AFB-3CCB78713170}"/>
          </ac:picMkLst>
        </pc:picChg>
        <pc:picChg chg="add del mod">
          <ac:chgData name="sudheer edke" userId="fe580e13750cf0ae" providerId="LiveId" clId="{385B1C6F-17A8-475F-A7AB-97F5FE8A651F}" dt="2024-06-29T12:03:59.864" v="1021" actId="21"/>
          <ac:picMkLst>
            <pc:docMk/>
            <pc:sldMk cId="3988864079" sldId="2146847059"/>
            <ac:picMk id="15" creationId="{FB5857B4-A07F-2CD5-E930-BEAE6B1BE3CC}"/>
          </ac:picMkLst>
        </pc:picChg>
      </pc:sldChg>
      <pc:sldChg chg="addSp delSp modSp add mod">
        <pc:chgData name="sudheer edke" userId="fe580e13750cf0ae" providerId="LiveId" clId="{385B1C6F-17A8-475F-A7AB-97F5FE8A651F}" dt="2024-06-29T12:09:16.687" v="1117" actId="20577"/>
        <pc:sldMkLst>
          <pc:docMk/>
          <pc:sldMk cId="3238230930" sldId="2146847060"/>
        </pc:sldMkLst>
        <pc:spChg chg="add mod">
          <ac:chgData name="sudheer edke" userId="fe580e13750cf0ae" providerId="LiveId" clId="{385B1C6F-17A8-475F-A7AB-97F5FE8A651F}" dt="2024-06-29T12:07:15.539" v="1091" actId="1076"/>
          <ac:spMkLst>
            <pc:docMk/>
            <pc:sldMk cId="3238230930" sldId="2146847060"/>
            <ac:spMk id="4" creationId="{63150225-E8C3-B122-3D42-EC7C8A85BA7A}"/>
          </ac:spMkLst>
        </pc:spChg>
        <pc:spChg chg="add mod">
          <ac:chgData name="sudheer edke" userId="fe580e13750cf0ae" providerId="LiveId" clId="{385B1C6F-17A8-475F-A7AB-97F5FE8A651F}" dt="2024-06-29T12:09:16.687" v="1117" actId="20577"/>
          <ac:spMkLst>
            <pc:docMk/>
            <pc:sldMk cId="3238230930" sldId="2146847060"/>
            <ac:spMk id="8" creationId="{00775C25-99CA-E4B6-9768-8778AC5E45A4}"/>
          </ac:spMkLst>
        </pc:spChg>
        <pc:picChg chg="add mod">
          <ac:chgData name="sudheer edke" userId="fe580e13750cf0ae" providerId="LiveId" clId="{385B1C6F-17A8-475F-A7AB-97F5FE8A651F}" dt="2024-06-29T12:07:21.677" v="1094" actId="1076"/>
          <ac:picMkLst>
            <pc:docMk/>
            <pc:sldMk cId="3238230930" sldId="2146847060"/>
            <ac:picMk id="3" creationId="{B7681694-F909-2E0B-7814-86A0DBEA7E25}"/>
          </ac:picMkLst>
        </pc:picChg>
        <pc:picChg chg="add mod">
          <ac:chgData name="sudheer edke" userId="fe580e13750cf0ae" providerId="LiveId" clId="{385B1C6F-17A8-475F-A7AB-97F5FE8A651F}" dt="2024-06-29T12:08:20.398" v="1098" actId="1076"/>
          <ac:picMkLst>
            <pc:docMk/>
            <pc:sldMk cId="3238230930" sldId="2146847060"/>
            <ac:picMk id="7" creationId="{BE06003D-1BE2-003A-8987-6227C2FCE4B5}"/>
          </ac:picMkLst>
        </pc:picChg>
        <pc:picChg chg="del">
          <ac:chgData name="sudheer edke" userId="fe580e13750cf0ae" providerId="LiveId" clId="{385B1C6F-17A8-475F-A7AB-97F5FE8A651F}" dt="2024-06-29T12:05:20.143" v="1032" actId="21"/>
          <ac:picMkLst>
            <pc:docMk/>
            <pc:sldMk cId="3238230930" sldId="2146847060"/>
            <ac:picMk id="11" creationId="{26272CC0-8DAD-F145-7AFB-3CCB7871317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10200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341334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d31845a0-fa5f-4e6f-bd4d-a9664472d06a%3A%3A8e44cbb3-b074-4680-9823-d61019ca5472&amp;integrationID=14c5968d-28ee-411b-b0e3-42fafbaa5ab3&amp;region=au-syd&amp;serviceInstanceID=d31845a0-fa5f-4e6f-bd4d-a9664472d06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FIRNow</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04574" y="4173410"/>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1. SAMPATH EDKE-Malla Reddy College of Engineering &amp; Technology-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Conclusion</a:t>
            </a:r>
            <a:endParaRPr lang="en-US" sz="30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72632" y="1616986"/>
            <a:ext cx="11029615" cy="4673324"/>
          </a:xfrm>
        </p:spPr>
        <p:txBody>
          <a:bodyPr anchor="t">
            <a:normAutofit/>
          </a:bodyPr>
          <a:lstStyle/>
          <a:p>
            <a:pPr marL="305435" indent="-305435"/>
            <a:r>
              <a:rPr lang="en-US" sz="2000" dirty="0"/>
              <a:t>The implementation of the FIR registration and crime awareness chatbot using IBM Watson Assistant has successfully streamlined the process of filing FIRs and educating the public about various crimes. The chatbot's ability to understand and respond to user queries accurately has improved the overall user experience. This system not only makes it easier for people to report crimes but also helps to check status of FIR report and also by spreading awareness, which is crucial for crime prevention.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t>Enhanced Features</a:t>
            </a:r>
            <a:r>
              <a:rPr lang="en-US" sz="2000" dirty="0"/>
              <a:t>: Introduce additional features like real-time chat with police officers, emergency alerts, and location-based services.</a:t>
            </a:r>
          </a:p>
          <a:p>
            <a:pPr marL="305435" indent="-305435"/>
            <a:r>
              <a:rPr lang="en-US" sz="2000" b="1" dirty="0"/>
              <a:t>Integration with Other Systems</a:t>
            </a:r>
            <a:r>
              <a:rPr lang="en-US" sz="2000" dirty="0"/>
              <a:t>: Integrate the chatbot with other government and non-governmental systems for better coordination and response.</a:t>
            </a:r>
          </a:p>
          <a:p>
            <a:pPr marL="305435" indent="-305435"/>
            <a:r>
              <a:rPr lang="en-US" sz="2000" b="1" dirty="0"/>
              <a:t>Multilingual Support: </a:t>
            </a:r>
            <a:r>
              <a:rPr lang="en-US" sz="2000" dirty="0"/>
              <a:t>Integrating language translation features can make the chatbot accessible to a wider audience, including Villagers, thus diversifies globally.</a:t>
            </a:r>
          </a:p>
          <a:p>
            <a:pPr marL="305435" indent="-305435"/>
            <a:r>
              <a:rPr lang="en-US" sz="2000" b="1" dirty="0"/>
              <a:t>Machine Learning</a:t>
            </a:r>
            <a:r>
              <a:rPr lang="en-US" sz="2000" dirty="0"/>
              <a:t>: Implement advanced machine learning algorithms to improve the chatbot's understanding and responses over time.</a:t>
            </a:r>
          </a:p>
          <a:p>
            <a:pPr marL="305435" indent="-305435"/>
            <a:r>
              <a:rPr lang="en-US" sz="2000" b="1" dirty="0"/>
              <a:t>Public Feedback</a:t>
            </a:r>
            <a:r>
              <a:rPr lang="en-US" sz="2000" dirty="0"/>
              <a:t>: Collect and analyze user feedback to continuously improve the system and add features that users find helpful.</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a:t>
            </a:r>
            <a:r>
              <a:rPr lang="en-US" sz="4400" b="1" dirty="0">
                <a:solidFill>
                  <a:schemeClr val="accent1"/>
                </a:solidFill>
                <a:latin typeface="Arial"/>
                <a:cs typeface="Arial"/>
              </a:rPr>
              <a:t>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References</a:t>
            </a:r>
            <a:endParaRPr lang="en-US" sz="30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37306"/>
            <a:ext cx="11029615" cy="4673324"/>
          </a:xfrm>
        </p:spPr>
        <p:txBody>
          <a:bodyPr anchor="t">
            <a:normAutofit/>
          </a:bodyPr>
          <a:lstStyle/>
          <a:p>
            <a:pPr marL="305435" indent="-305435"/>
            <a:r>
              <a:rPr lang="en-IN" sz="2400" dirty="0"/>
              <a:t>IBM </a:t>
            </a:r>
            <a:r>
              <a:rPr lang="en-IN" sz="2400" dirty="0" err="1"/>
              <a:t>watsonx</a:t>
            </a:r>
            <a:r>
              <a:rPr lang="en-IN" sz="2400" dirty="0"/>
              <a:t> Assistant tutorial</a:t>
            </a:r>
          </a:p>
          <a:p>
            <a:pPr marL="305435" indent="-305435"/>
            <a:r>
              <a:rPr lang="en-IN" sz="2400" dirty="0" err="1"/>
              <a:t>Youtube</a:t>
            </a:r>
            <a:r>
              <a:rPr lang="en-IN" sz="2400" dirty="0"/>
              <a:t>, </a:t>
            </a:r>
            <a:r>
              <a:rPr lang="en-IN" sz="2400" dirty="0" err="1"/>
              <a:t>Chatgpt</a:t>
            </a:r>
            <a:endParaRPr lang="en-IN" sz="2400" dirty="0"/>
          </a:p>
          <a:p>
            <a:pPr marL="305435" indent="-305435"/>
            <a:r>
              <a:rPr lang="en-IN" sz="2400" dirty="0"/>
              <a:t>International journal of Innovative Research in Engineering &amp; Management(</a:t>
            </a:r>
            <a:r>
              <a:rPr lang="en-IN" sz="2400" dirty="0" err="1"/>
              <a:t>ijirem</a:t>
            </a:r>
            <a:r>
              <a:rPr lang="en-IN" sz="2400" dirty="0"/>
              <a:t>)</a:t>
            </a:r>
          </a:p>
          <a:p>
            <a:pPr marL="305435" indent="-305435"/>
            <a:r>
              <a:rPr lang="en-IN" sz="2400" dirty="0"/>
              <a:t>www.ijirem.org</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68960"/>
            <a:ext cx="11029616" cy="530296"/>
          </a:xfrm>
        </p:spPr>
        <p:txBody>
          <a:bodyPr>
            <a:noAutofit/>
          </a:bodyPr>
          <a:lstStyle/>
          <a:p>
            <a:r>
              <a:rPr lang="en-IN" sz="3000" b="1" dirty="0">
                <a:solidFill>
                  <a:srgbClr val="00B0F0"/>
                </a:solidFill>
                <a:latin typeface="Arial" pitchFamily="34" charset="0"/>
                <a:cs typeface="Arial" pitchFamily="34" charset="0"/>
              </a:rPr>
              <a:t>course</a:t>
            </a:r>
            <a:r>
              <a:rPr lang="en-IN" sz="3200" b="1" dirty="0">
                <a:solidFill>
                  <a:srgbClr val="00B0F0"/>
                </a:solidFill>
                <a:latin typeface="Arial" pitchFamily="34" charset="0"/>
                <a:cs typeface="Arial" pitchFamily="34" charset="0"/>
              </a:rPr>
              <a:t> certificate 1 </a:t>
            </a:r>
          </a:p>
        </p:txBody>
      </p:sp>
      <p:pic>
        <p:nvPicPr>
          <p:cNvPr id="6" name="Picture 5">
            <a:extLst>
              <a:ext uri="{FF2B5EF4-FFF2-40B4-BE49-F238E27FC236}">
                <a16:creationId xmlns:a16="http://schemas.microsoft.com/office/drawing/2014/main" id="{DEA12304-7416-D22D-F13D-AEB5FCCA7F25}"/>
              </a:ext>
            </a:extLst>
          </p:cNvPr>
          <p:cNvPicPr>
            <a:picLocks noChangeAspect="1"/>
          </p:cNvPicPr>
          <p:nvPr/>
        </p:nvPicPr>
        <p:blipFill>
          <a:blip r:embed="rId2"/>
          <a:stretch>
            <a:fillRect/>
          </a:stretch>
        </p:blipFill>
        <p:spPr>
          <a:xfrm>
            <a:off x="670560" y="1099256"/>
            <a:ext cx="10940248" cy="526994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34516"/>
            <a:ext cx="11029616" cy="530296"/>
          </a:xfrm>
        </p:spPr>
        <p:txBody>
          <a:bodyPr>
            <a:noAutofit/>
          </a:bodyPr>
          <a:lstStyle/>
          <a:p>
            <a:r>
              <a:rPr lang="en-IN" sz="3000" b="1" dirty="0">
                <a:solidFill>
                  <a:srgbClr val="00B0F0"/>
                </a:solidFill>
                <a:latin typeface="Arial" pitchFamily="34" charset="0"/>
                <a:cs typeface="Arial" pitchFamily="34" charset="0"/>
              </a:rPr>
              <a:t>course</a:t>
            </a:r>
            <a:r>
              <a:rPr lang="en-IN" sz="3200" b="1" dirty="0">
                <a:solidFill>
                  <a:srgbClr val="00B0F0"/>
                </a:solidFill>
                <a:latin typeface="Arial" pitchFamily="34" charset="0"/>
                <a:cs typeface="Arial" pitchFamily="34" charset="0"/>
              </a:rPr>
              <a:t> certificate 2</a:t>
            </a:r>
          </a:p>
        </p:txBody>
      </p:sp>
      <p:pic>
        <p:nvPicPr>
          <p:cNvPr id="4" name="Picture 3">
            <a:extLst>
              <a:ext uri="{FF2B5EF4-FFF2-40B4-BE49-F238E27FC236}">
                <a16:creationId xmlns:a16="http://schemas.microsoft.com/office/drawing/2014/main" id="{76DD943E-C2BE-EFBF-5002-4F28E34F044B}"/>
              </a:ext>
            </a:extLst>
          </p:cNvPr>
          <p:cNvPicPr>
            <a:picLocks noChangeAspect="1"/>
          </p:cNvPicPr>
          <p:nvPr/>
        </p:nvPicPr>
        <p:blipFill>
          <a:blip r:embed="rId3"/>
          <a:stretch>
            <a:fillRect/>
          </a:stretch>
        </p:blipFill>
        <p:spPr>
          <a:xfrm>
            <a:off x="670560" y="1064812"/>
            <a:ext cx="11029615" cy="533598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p>
          <a:p>
            <a:r>
              <a:rPr lang="en-US" sz="2000" b="1" dirty="0">
                <a:latin typeface="Arial"/>
                <a:ea typeface="+mn-lt"/>
                <a:cs typeface="+mn-lt"/>
              </a:rPr>
              <a:t>Implementation Plan </a:t>
            </a:r>
            <a:endParaRPr lang="en-US" sz="2000"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t>
            </a:r>
            <a:r>
              <a:rPr lang="en-US" sz="2000" b="1">
                <a:latin typeface="Arial"/>
                <a:ea typeface="+mn-lt"/>
                <a:cs typeface="+mn-lt"/>
              </a:rPr>
              <a:t>Approach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panose="020B0604020202020204" pitchFamily="34" charset="0"/>
                <a:cs typeface="Arial" panose="020B0604020202020204" pitchFamily="34" charset="0"/>
              </a:rPr>
              <a:t>Problem Statement</a:t>
            </a:r>
            <a:endParaRPr lang="en-US" sz="30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530184"/>
            <a:ext cx="11029615" cy="4132956"/>
          </a:xfrm>
        </p:spPr>
        <p:txBody>
          <a:bodyPr anchor="t">
            <a:normAutofit/>
          </a:bodyPr>
          <a:lstStyle/>
          <a:p>
            <a:pPr marL="0" indent="0" algn="just">
              <a:buNone/>
            </a:pPr>
            <a:r>
              <a:rPr lang="en-US" sz="2400" b="1" dirty="0" err="1"/>
              <a:t>FIRNow</a:t>
            </a:r>
            <a:r>
              <a:rPr lang="en-US" sz="2400" dirty="0"/>
              <a:t> Chatbot is a digital registration of First Information Reports (FIR), Status of FIR and provides users with relevant crime awareness information. The chatbot makes user-friendly, accessible, and capable of guiding users through the FIR registration process while educating them on various types of crimes and safety measures.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panose="020B0604020202020204" pitchFamily="34" charset="0"/>
                <a:cs typeface="Arial" panose="020B0604020202020204" pitchFamily="34" charset="0"/>
              </a:rPr>
              <a:t>Proposed Solution</a:t>
            </a:r>
            <a:endParaRPr lang="en-US" sz="3000" dirty="0"/>
          </a:p>
        </p:txBody>
      </p:sp>
      <p:sp>
        <p:nvSpPr>
          <p:cNvPr id="14" name="TextBox 13">
            <a:extLst>
              <a:ext uri="{FF2B5EF4-FFF2-40B4-BE49-F238E27FC236}">
                <a16:creationId xmlns:a16="http://schemas.microsoft.com/office/drawing/2014/main" id="{3C3F05A6-8813-C2F6-60CE-E2968A12A3F0}"/>
              </a:ext>
            </a:extLst>
          </p:cNvPr>
          <p:cNvSpPr txBox="1"/>
          <p:nvPr/>
        </p:nvSpPr>
        <p:spPr>
          <a:xfrm>
            <a:off x="617788" y="1268000"/>
            <a:ext cx="10383520" cy="5509200"/>
          </a:xfrm>
          <a:prstGeom prst="rect">
            <a:avLst/>
          </a:prstGeom>
          <a:noFill/>
        </p:spPr>
        <p:txBody>
          <a:bodyPr wrap="square" rtlCol="0">
            <a:spAutoFit/>
          </a:bodyPr>
          <a:lstStyle/>
          <a:p>
            <a:pPr algn="just"/>
            <a:r>
              <a:rPr lang="en-US" sz="1600" dirty="0"/>
              <a:t>The proposed system is intended to create a chatbot using IBM Watson Assistant that will facilitate the process of FIR (First Information Report) registration, checking FIR status and provide users with valuable crime awareness information. This solution leverages natural language processing (NLP) capabilities to offer a user-friendly, interactive, and efficient platform for users.</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Natural Language Processing(NLP):</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Leverage Watson Assistant to build and train the chatbot for understanding and responding to user queries.</a:t>
            </a:r>
          </a:p>
          <a:p>
            <a:pPr marL="742950" lvl="1" indent="-285750" algn="just">
              <a:buFont typeface="Arial" panose="020B0604020202020204" pitchFamily="34" charset="0"/>
              <a:buChar char="•"/>
            </a:pPr>
            <a:r>
              <a:rPr lang="en-US" sz="1600" dirty="0"/>
              <a:t>Utilize Watson's NLP capabilities to interpret user inputs and provide appropriate responses.</a:t>
            </a:r>
          </a:p>
          <a:p>
            <a:r>
              <a:rPr lang="en-IN" sz="1600" b="1" dirty="0">
                <a:latin typeface="Times New Roman" panose="02020603050405020304" pitchFamily="18" charset="0"/>
                <a:cs typeface="Times New Roman" panose="02020603050405020304" pitchFamily="18" charset="0"/>
              </a:rPr>
              <a:t>FIR Registration Module: </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t>Capture user details (name, contact information, etc.) and incident specifics (type, location, date, description).</a:t>
            </a:r>
          </a:p>
          <a:p>
            <a:pPr marL="742950" lvl="1" indent="-285750">
              <a:buFont typeface="Arial" panose="020B0604020202020204" pitchFamily="34" charset="0"/>
              <a:buChar char="•"/>
            </a:pPr>
            <a:r>
              <a:rPr lang="en-US" sz="1600" dirty="0"/>
              <a:t>Allow users to upload relevant documents, images, or videos as evidence.</a:t>
            </a:r>
            <a:endParaRPr lang="en-IN" sz="1600" dirty="0"/>
          </a:p>
          <a:p>
            <a:pPr marL="742950" lvl="1" indent="-285750">
              <a:buFont typeface="Arial" panose="020B0604020202020204" pitchFamily="34" charset="0"/>
              <a:buChar char="•"/>
            </a:pPr>
            <a:r>
              <a:rPr lang="en-US" sz="1600" dirty="0"/>
              <a:t>Provide a confirmation message and reference number post-submission and enable tracking of FIR status using the reference number.</a:t>
            </a:r>
          </a:p>
          <a:p>
            <a:r>
              <a:rPr lang="en-IN" sz="1600" b="1" dirty="0">
                <a:latin typeface="Times New Roman" panose="02020603050405020304" pitchFamily="18" charset="0"/>
                <a:cs typeface="Times New Roman" panose="02020603050405020304" pitchFamily="18" charset="0"/>
              </a:rPr>
              <a:t>Track FIR Status Module : </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Using the provided reference number the user can track the FIR status and get updates using Watson assistant.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provides day to day updates so that time is managed.</a:t>
            </a:r>
          </a:p>
          <a:p>
            <a:r>
              <a:rPr lang="en-IN" sz="1600" b="1" dirty="0">
                <a:latin typeface="Times New Roman" panose="02020603050405020304" pitchFamily="18" charset="0"/>
                <a:cs typeface="Times New Roman" panose="02020603050405020304" pitchFamily="18" charset="0"/>
              </a:rPr>
              <a:t>Crime Awareness Information Module:</a:t>
            </a:r>
          </a:p>
          <a:p>
            <a:pPr marL="742950" lvl="1" indent="-285750">
              <a:buFont typeface="Arial" panose="020B0604020202020204" pitchFamily="34" charset="0"/>
              <a:buChar char="•"/>
            </a:pPr>
            <a:r>
              <a:rPr lang="en-US" sz="1600" dirty="0"/>
              <a:t>Provide educational content on various types of crimes, including harassment, cybercrime, traffic rule violations, document forgery, and human trafficking.</a:t>
            </a:r>
            <a:endParaRPr lang="en-IN" sz="16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t>Offer preventive measures and legal guidelines related to each type of crime.</a:t>
            </a:r>
          </a:p>
          <a:p>
            <a:r>
              <a:rPr lang="en-IN" sz="1600" b="1" dirty="0">
                <a:latin typeface="Times New Roman" panose="02020603050405020304" pitchFamily="18" charset="0"/>
                <a:cs typeface="Times New Roman" panose="02020603050405020304" pitchFamily="18" charset="0"/>
              </a:rPr>
              <a:t>Privacy &amp; Security:</a:t>
            </a:r>
          </a:p>
          <a:p>
            <a:pPr marL="742950" lvl="1" indent="-285750">
              <a:buFont typeface="Arial" panose="020B0604020202020204" pitchFamily="34" charset="0"/>
              <a:buChar char="•"/>
            </a:pPr>
            <a:r>
              <a:rPr lang="en-US" sz="1600" dirty="0"/>
              <a:t>Ensure all data transactions of user are encrypted by implementing Watson assistant security features.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Providing transparency to users regarding privacy policies to build trust on chatbot services.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Implementation Plan</a:t>
            </a:r>
            <a:endParaRPr lang="en-US" sz="3200" dirty="0"/>
          </a:p>
        </p:txBody>
      </p:sp>
      <p:sp>
        <p:nvSpPr>
          <p:cNvPr id="3" name="Rectangle 1">
            <a:extLst>
              <a:ext uri="{FF2B5EF4-FFF2-40B4-BE49-F238E27FC236}">
                <a16:creationId xmlns:a16="http://schemas.microsoft.com/office/drawing/2014/main" id="{12CECEEB-B2AA-43BD-7877-5B8C14BB1024}"/>
              </a:ext>
            </a:extLst>
          </p:cNvPr>
          <p:cNvSpPr>
            <a:spLocks noGrp="1" noChangeArrowheads="1"/>
          </p:cNvSpPr>
          <p:nvPr>
            <p:ph idx="1"/>
          </p:nvPr>
        </p:nvSpPr>
        <p:spPr bwMode="auto">
          <a:xfrm>
            <a:off x="822959" y="1374276"/>
            <a:ext cx="10326821"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Gather detailed requirements for the chatbot.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Define the scope and objectives of the chatbot.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Create user-friendly interface designs for conversational paths using Watson assistant.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Plan the architecture of the chatbot system using intents and entities.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Develop the chatbot using IBM Watson Assistant.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Implement the NLU models, intents and entities for FIR registration.</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Integrate crime awareness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Conduct through testing to ensure all functionalities work correctly to get accurate chatbot response.</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Perform user acceptance testing(UAT) to take user feedback for further improvement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Deploy the chatbot on a scalable platform like web, mobile and </a:t>
            </a:r>
            <a:r>
              <a:rPr kumimoji="0" lang="en-US" altLang="en-US" sz="1700" b="0" i="0" u="none" strike="noStrike" cap="none" normalizeH="0" baseline="0" dirty="0" err="1">
                <a:ln>
                  <a:noFill/>
                </a:ln>
                <a:solidFill>
                  <a:schemeClr val="tx1"/>
                </a:solidFill>
                <a:effectLst/>
                <a:latin typeface="Arial" panose="020B0604020202020204" pitchFamily="34" charset="0"/>
              </a:rPr>
              <a:t>whatsapp</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Ensure continuous monitoring and maintenance.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47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000" b="1" dirty="0">
                <a:solidFill>
                  <a:schemeClr val="accent1"/>
                </a:solidFill>
                <a:latin typeface="Arial"/>
                <a:ea typeface="+mj-lt"/>
                <a:cs typeface="Arial"/>
              </a:rPr>
              <a:t>System  Approach</a:t>
            </a:r>
            <a:endParaRPr lang="en-US" sz="3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840506"/>
            <a:ext cx="11029615" cy="4673324"/>
          </a:xfrm>
        </p:spPr>
        <p:txBody>
          <a:bodyPr anchor="t"/>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err="1">
                <a:solidFill>
                  <a:srgbClr val="0F0F0F"/>
                </a:solidFill>
                <a:ea typeface="+mn-lt"/>
                <a:cs typeface="+mn-lt"/>
              </a:rPr>
              <a:t>FIRNow</a:t>
            </a:r>
            <a:r>
              <a:rPr lang="en-IN" sz="1800" b="1" dirty="0">
                <a:solidFill>
                  <a:srgbClr val="0F0F0F"/>
                </a:solidFill>
                <a:ea typeface="+mn-lt"/>
                <a:cs typeface="+mn-lt"/>
              </a:rPr>
              <a:t> chat bot. Here's a suggested structure for this section:</a:t>
            </a:r>
            <a:endParaRPr lang="en-US" sz="1800"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Result</a:t>
            </a:r>
            <a:endParaRPr lang="en-US" sz="3000" dirty="0"/>
          </a:p>
        </p:txBody>
      </p:sp>
      <p:sp>
        <p:nvSpPr>
          <p:cNvPr id="10" name="Content Placeholder 9">
            <a:extLst>
              <a:ext uri="{FF2B5EF4-FFF2-40B4-BE49-F238E27FC236}">
                <a16:creationId xmlns:a16="http://schemas.microsoft.com/office/drawing/2014/main" id="{9E4E8AC8-DD92-BFD6-249A-B9D9BBBCA4A2}"/>
              </a:ext>
            </a:extLst>
          </p:cNvPr>
          <p:cNvSpPr>
            <a:spLocks noGrp="1"/>
          </p:cNvSpPr>
          <p:nvPr>
            <p:ph idx="1"/>
          </p:nvPr>
        </p:nvSpPr>
        <p:spPr>
          <a:xfrm>
            <a:off x="701039" y="1482520"/>
            <a:ext cx="10373361" cy="4673324"/>
          </a:xfrm>
        </p:spPr>
        <p:txBody>
          <a:bodyPr anchor="t">
            <a:normAutofit/>
          </a:bodyPr>
          <a:lstStyle/>
          <a:p>
            <a:pPr algn="just"/>
            <a:r>
              <a:rPr lang="en-US" sz="1800" dirty="0">
                <a:latin typeface="Times New Roman" panose="02020603050405020304" pitchFamily="18" charset="0"/>
                <a:cs typeface="Times New Roman" panose="02020603050405020304" pitchFamily="18" charset="0"/>
              </a:rPr>
              <a:t>Using the </a:t>
            </a:r>
            <a:r>
              <a:rPr lang="en-US" sz="1800" b="1" dirty="0" err="1">
                <a:latin typeface="Times New Roman" panose="02020603050405020304" pitchFamily="18" charset="0"/>
                <a:cs typeface="Times New Roman" panose="02020603050405020304" pitchFamily="18" charset="0"/>
              </a:rPr>
              <a:t>FIRNow</a:t>
            </a:r>
            <a:r>
              <a:rPr lang="en-US" sz="1800" dirty="0">
                <a:latin typeface="Times New Roman" panose="02020603050405020304" pitchFamily="18" charset="0"/>
                <a:cs typeface="Times New Roman" panose="02020603050405020304" pitchFamily="18" charset="0"/>
              </a:rPr>
              <a:t> chatbot users can now easily report incidents through the chatbot, reducing the time and effort required compared to traditional methods.</a:t>
            </a:r>
          </a:p>
          <a:p>
            <a:pPr algn="just"/>
            <a:r>
              <a:rPr lang="en-US" sz="1800" dirty="0">
                <a:latin typeface="Times New Roman" panose="02020603050405020304" pitchFamily="18" charset="0"/>
                <a:cs typeface="Times New Roman" panose="02020603050405020304" pitchFamily="18" charset="0"/>
              </a:rPr>
              <a:t>The chatbot provides users to track the status and get updates of FIR report using reference number provided.</a:t>
            </a:r>
          </a:p>
          <a:p>
            <a:pPr algn="just"/>
            <a:r>
              <a:rPr lang="en-US" sz="1800" dirty="0">
                <a:latin typeface="Times New Roman" panose="02020603050405020304" pitchFamily="18" charset="0"/>
                <a:cs typeface="Times New Roman" panose="02020603050405020304" pitchFamily="18" charset="0"/>
              </a:rPr>
              <a:t>The chatbot provides users with important information about different types of crimes, how to recognize them, and take preventive measures.</a:t>
            </a:r>
          </a:p>
          <a:p>
            <a:pPr algn="just"/>
            <a:r>
              <a:rPr lang="en-US" sz="1800" dirty="0">
                <a:latin typeface="Times New Roman" panose="02020603050405020304" pitchFamily="18" charset="0"/>
                <a:cs typeface="Times New Roman" panose="02020603050405020304" pitchFamily="18" charset="0"/>
              </a:rPr>
              <a:t>The user-friendly interface and prompt responses encourage more people to use the chatbot for both reporting crimes and gaining knowledge.</a:t>
            </a:r>
          </a:p>
          <a:p>
            <a:pPr algn="just"/>
            <a:r>
              <a:rPr lang="en-IN" sz="1800" b="1" dirty="0">
                <a:latin typeface="Times New Roman" panose="02020603050405020304" pitchFamily="18" charset="0"/>
                <a:cs typeface="Times New Roman" panose="02020603050405020304" pitchFamily="18" charset="0"/>
              </a:rPr>
              <a:t>URL for </a:t>
            </a:r>
            <a:r>
              <a:rPr lang="en-IN" sz="1800" b="1" dirty="0" err="1">
                <a:latin typeface="Times New Roman" panose="02020603050405020304" pitchFamily="18" charset="0"/>
                <a:cs typeface="Times New Roman" panose="02020603050405020304" pitchFamily="18" charset="0"/>
              </a:rPr>
              <a:t>FIRNow</a:t>
            </a:r>
            <a:r>
              <a:rPr lang="en-IN" sz="1800" b="1" dirty="0">
                <a:latin typeface="Times New Roman" panose="02020603050405020304" pitchFamily="18" charset="0"/>
                <a:cs typeface="Times New Roman" panose="02020603050405020304" pitchFamily="18" charset="0"/>
              </a:rPr>
              <a:t> chatbot</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hlinkClick r:id="rId2"/>
              </a:rPr>
              <a:t>FIRNow</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Result</a:t>
            </a:r>
            <a:endParaRPr lang="en-US" sz="3000" dirty="0"/>
          </a:p>
        </p:txBody>
      </p:sp>
      <p:pic>
        <p:nvPicPr>
          <p:cNvPr id="11" name="Picture 10">
            <a:extLst>
              <a:ext uri="{FF2B5EF4-FFF2-40B4-BE49-F238E27FC236}">
                <a16:creationId xmlns:a16="http://schemas.microsoft.com/office/drawing/2014/main" id="{26272CC0-8DAD-F145-7AFB-3CCB78713170}"/>
              </a:ext>
            </a:extLst>
          </p:cNvPr>
          <p:cNvPicPr>
            <a:picLocks noChangeAspect="1"/>
          </p:cNvPicPr>
          <p:nvPr/>
        </p:nvPicPr>
        <p:blipFill>
          <a:blip r:embed="rId2"/>
          <a:stretch>
            <a:fillRect/>
          </a:stretch>
        </p:blipFill>
        <p:spPr>
          <a:xfrm>
            <a:off x="2320414" y="629265"/>
            <a:ext cx="7728154" cy="6141925"/>
          </a:xfrm>
          <a:prstGeom prst="rect">
            <a:avLst/>
          </a:prstGeom>
        </p:spPr>
      </p:pic>
      <p:sp>
        <p:nvSpPr>
          <p:cNvPr id="18" name="TextBox 17">
            <a:extLst>
              <a:ext uri="{FF2B5EF4-FFF2-40B4-BE49-F238E27FC236}">
                <a16:creationId xmlns:a16="http://schemas.microsoft.com/office/drawing/2014/main" id="{B443D8FB-419C-4402-19F0-452CEE6A1B07}"/>
              </a:ext>
            </a:extLst>
          </p:cNvPr>
          <p:cNvSpPr txBox="1"/>
          <p:nvPr/>
        </p:nvSpPr>
        <p:spPr>
          <a:xfrm>
            <a:off x="126672" y="6228735"/>
            <a:ext cx="2367280" cy="369332"/>
          </a:xfrm>
          <a:prstGeom prst="rect">
            <a:avLst/>
          </a:prstGeom>
          <a:noFill/>
        </p:spPr>
        <p:txBody>
          <a:bodyPr wrap="square" rtlCol="0">
            <a:spAutoFit/>
          </a:bodyPr>
          <a:lstStyle/>
          <a:p>
            <a:r>
              <a:rPr lang="en-US" dirty="0"/>
              <a:t>Fig: Crime awareness</a:t>
            </a:r>
            <a:endParaRPr lang="en-IN" dirty="0"/>
          </a:p>
        </p:txBody>
      </p:sp>
    </p:spTree>
    <p:extLst>
      <p:ext uri="{BB962C8B-B14F-4D97-AF65-F5344CB8AC3E}">
        <p14:creationId xmlns:p14="http://schemas.microsoft.com/office/powerpoint/2010/main" val="398886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Result</a:t>
            </a:r>
            <a:endParaRPr lang="en-US" sz="3000" dirty="0"/>
          </a:p>
        </p:txBody>
      </p:sp>
      <p:pic>
        <p:nvPicPr>
          <p:cNvPr id="3" name="Picture 2">
            <a:extLst>
              <a:ext uri="{FF2B5EF4-FFF2-40B4-BE49-F238E27FC236}">
                <a16:creationId xmlns:a16="http://schemas.microsoft.com/office/drawing/2014/main" id="{B7681694-F909-2E0B-7814-86A0DBEA7E25}"/>
              </a:ext>
            </a:extLst>
          </p:cNvPr>
          <p:cNvPicPr>
            <a:picLocks noChangeAspect="1"/>
          </p:cNvPicPr>
          <p:nvPr/>
        </p:nvPicPr>
        <p:blipFill>
          <a:blip r:embed="rId2"/>
          <a:stretch>
            <a:fillRect/>
          </a:stretch>
        </p:blipFill>
        <p:spPr>
          <a:xfrm>
            <a:off x="685788" y="1232452"/>
            <a:ext cx="2799092" cy="5208988"/>
          </a:xfrm>
          <a:prstGeom prst="rect">
            <a:avLst/>
          </a:prstGeom>
        </p:spPr>
      </p:pic>
      <p:sp>
        <p:nvSpPr>
          <p:cNvPr id="4" name="TextBox 3">
            <a:extLst>
              <a:ext uri="{FF2B5EF4-FFF2-40B4-BE49-F238E27FC236}">
                <a16:creationId xmlns:a16="http://schemas.microsoft.com/office/drawing/2014/main" id="{63150225-E8C3-B122-3D42-EC7C8A85BA7A}"/>
              </a:ext>
            </a:extLst>
          </p:cNvPr>
          <p:cNvSpPr txBox="1"/>
          <p:nvPr/>
        </p:nvSpPr>
        <p:spPr>
          <a:xfrm>
            <a:off x="1137920" y="6441440"/>
            <a:ext cx="2438400" cy="369332"/>
          </a:xfrm>
          <a:prstGeom prst="rect">
            <a:avLst/>
          </a:prstGeom>
          <a:noFill/>
        </p:spPr>
        <p:txBody>
          <a:bodyPr wrap="square" rtlCol="0">
            <a:spAutoFit/>
          </a:bodyPr>
          <a:lstStyle/>
          <a:p>
            <a:r>
              <a:rPr lang="en-US" dirty="0"/>
              <a:t>Fig: Check Status</a:t>
            </a:r>
            <a:endParaRPr lang="en-IN" dirty="0"/>
          </a:p>
        </p:txBody>
      </p:sp>
      <p:pic>
        <p:nvPicPr>
          <p:cNvPr id="7" name="Picture 6">
            <a:extLst>
              <a:ext uri="{FF2B5EF4-FFF2-40B4-BE49-F238E27FC236}">
                <a16:creationId xmlns:a16="http://schemas.microsoft.com/office/drawing/2014/main" id="{BE06003D-1BE2-003A-8987-6227C2FCE4B5}"/>
              </a:ext>
            </a:extLst>
          </p:cNvPr>
          <p:cNvPicPr>
            <a:picLocks noChangeAspect="1"/>
          </p:cNvPicPr>
          <p:nvPr/>
        </p:nvPicPr>
        <p:blipFill>
          <a:blip r:embed="rId3"/>
          <a:stretch>
            <a:fillRect/>
          </a:stretch>
        </p:blipFill>
        <p:spPr>
          <a:xfrm>
            <a:off x="3733812" y="702156"/>
            <a:ext cx="8254988" cy="5625548"/>
          </a:xfrm>
          <a:prstGeom prst="rect">
            <a:avLst/>
          </a:prstGeom>
        </p:spPr>
      </p:pic>
      <p:sp>
        <p:nvSpPr>
          <p:cNvPr id="8" name="TextBox 7">
            <a:extLst>
              <a:ext uri="{FF2B5EF4-FFF2-40B4-BE49-F238E27FC236}">
                <a16:creationId xmlns:a16="http://schemas.microsoft.com/office/drawing/2014/main" id="{00775C25-99CA-E4B6-9768-8778AC5E45A4}"/>
              </a:ext>
            </a:extLst>
          </p:cNvPr>
          <p:cNvSpPr txBox="1"/>
          <p:nvPr/>
        </p:nvSpPr>
        <p:spPr>
          <a:xfrm>
            <a:off x="6096000" y="6441440"/>
            <a:ext cx="2042160" cy="369332"/>
          </a:xfrm>
          <a:prstGeom prst="rect">
            <a:avLst/>
          </a:prstGeom>
          <a:noFill/>
        </p:spPr>
        <p:txBody>
          <a:bodyPr wrap="square" rtlCol="0">
            <a:spAutoFit/>
          </a:bodyPr>
          <a:lstStyle/>
          <a:p>
            <a:r>
              <a:rPr lang="en-US" dirty="0"/>
              <a:t>Fig: Register FIR</a:t>
            </a:r>
            <a:endParaRPr lang="en-IN" dirty="0"/>
          </a:p>
        </p:txBody>
      </p:sp>
    </p:spTree>
    <p:extLst>
      <p:ext uri="{BB962C8B-B14F-4D97-AF65-F5344CB8AC3E}">
        <p14:creationId xmlns:p14="http://schemas.microsoft.com/office/powerpoint/2010/main" val="32382309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171</TotalTime>
  <Words>876</Words>
  <Application>Microsoft Office PowerPoint</Application>
  <PresentationFormat>Widescreen</PresentationFormat>
  <Paragraphs>85</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FIRNow</vt:lpstr>
      <vt:lpstr>OUTLINE</vt:lpstr>
      <vt:lpstr>Problem Statement</vt:lpstr>
      <vt:lpstr>Proposed Solution</vt:lpstr>
      <vt:lpstr>Implementation Plan</vt:lpstr>
      <vt:lpstr>System  Approach</vt:lpstr>
      <vt:lpstr>Result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sudheer edke</cp:lastModifiedBy>
  <cp:revision>24</cp:revision>
  <dcterms:created xsi:type="dcterms:W3CDTF">2021-05-26T16:50:10Z</dcterms:created>
  <dcterms:modified xsi:type="dcterms:W3CDTF">2024-06-29T13:29:28Z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