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7/6/2020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cloud.ibm.com/preview.html?region=eu-gb&amp;integrationID=b3c5d2e9-7ffe-44a7-878d-e6603e4b8a13&amp;serviceInstanceID=d28cc84f-1c3c-4d79-818d-a6b722c461f2"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822C-E7C8-40AC-B8C6-31E150E296E1}"/>
              </a:ext>
            </a:extLst>
          </p:cNvPr>
          <p:cNvSpPr>
            <a:spLocks noGrp="1"/>
          </p:cNvSpPr>
          <p:nvPr>
            <p:ph type="ctrTitle"/>
          </p:nvPr>
        </p:nvSpPr>
        <p:spPr>
          <a:xfrm>
            <a:off x="1751012" y="346230"/>
            <a:ext cx="8689976" cy="790320"/>
          </a:xfrm>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sp>
        <p:nvSpPr>
          <p:cNvPr id="3" name="Subtitle 2">
            <a:extLst>
              <a:ext uri="{FF2B5EF4-FFF2-40B4-BE49-F238E27FC236}">
                <a16:creationId xmlns:a16="http://schemas.microsoft.com/office/drawing/2014/main"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25705-6533-4638-A55B-DCEC01A48FE3}"/>
              </a:ext>
            </a:extLst>
          </p:cNvPr>
          <p:cNvSpPr>
            <a:spLocks noGrp="1"/>
          </p:cNvSpPr>
          <p:nvPr>
            <p:ph sz="quarter" idx="13"/>
          </p:nvPr>
        </p:nvSpPr>
        <p:spPr>
          <a:xfrm>
            <a:off x="4967785" y="1950111"/>
            <a:ext cx="6541826" cy="3424107"/>
          </a:xfrm>
        </p:spPr>
        <p:txBody>
          <a:bodyPr>
            <a:normAutofit/>
          </a:bodyPr>
          <a:lstStyle/>
          <a:p>
            <a:pPr marL="0" indent="0">
              <a:buNone/>
            </a:pPr>
            <a:r>
              <a:rPr lang="en-IN" sz="4000" dirty="0"/>
              <a:t>- J Sampath Kumar</a:t>
            </a:r>
          </a:p>
          <a:p>
            <a:pPr marL="0" indent="0">
              <a:buNone/>
            </a:pPr>
            <a:r>
              <a:rPr lang="en-IN" sz="4000" dirty="0"/>
              <a:t>-Y Mayuri</a:t>
            </a:r>
          </a:p>
        </p:txBody>
      </p:sp>
      <p:sp>
        <p:nvSpPr>
          <p:cNvPr id="4" name="TextBox 3">
            <a:extLst>
              <a:ext uri="{FF2B5EF4-FFF2-40B4-BE49-F238E27FC236}">
                <a16:creationId xmlns:a16="http://schemas.microsoft.com/office/drawing/2014/main" id="{D0EF6DC6-5800-408C-81E2-39B625F1E01A}"/>
              </a:ext>
            </a:extLst>
          </p:cNvPr>
          <p:cNvSpPr txBox="1"/>
          <p:nvPr/>
        </p:nvSpPr>
        <p:spPr>
          <a:xfrm>
            <a:off x="1419366" y="1119114"/>
            <a:ext cx="5554640" cy="830997"/>
          </a:xfrm>
          <a:prstGeom prst="rect">
            <a:avLst/>
          </a:prstGeom>
          <a:noFill/>
        </p:spPr>
        <p:txBody>
          <a:bodyPr wrap="square" rtlCol="0">
            <a:spAutoFit/>
          </a:bodyPr>
          <a:lstStyle/>
          <a:p>
            <a:r>
              <a:rPr lang="en-IN" sz="4800" dirty="0"/>
              <a:t>DATA PIRATES TEAM</a:t>
            </a:r>
          </a:p>
        </p:txBody>
      </p:sp>
      <p:sp>
        <p:nvSpPr>
          <p:cNvPr id="6" name="TextBox 5">
            <a:extLst>
              <a:ext uri="{FF2B5EF4-FFF2-40B4-BE49-F238E27FC236}">
                <a16:creationId xmlns:a16="http://schemas.microsoft.com/office/drawing/2014/main" id="{B2EF1098-C031-4D5D-BD5A-7C4CDD65C6DC}"/>
              </a:ext>
            </a:extLst>
          </p:cNvPr>
          <p:cNvSpPr txBox="1"/>
          <p:nvPr/>
        </p:nvSpPr>
        <p:spPr>
          <a:xfrm>
            <a:off x="1091822" y="3662164"/>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a16="http://schemas.microsoft.com/office/drawing/2014/main" id="{61088B72-02FC-4415-94B4-107B829A000B}"/>
              </a:ext>
            </a:extLst>
          </p:cNvPr>
          <p:cNvSpPr txBox="1"/>
          <p:nvPr/>
        </p:nvSpPr>
        <p:spPr>
          <a:xfrm>
            <a:off x="3578087" y="4651513"/>
            <a:ext cx="5963478" cy="707886"/>
          </a:xfrm>
          <a:prstGeom prst="rect">
            <a:avLst/>
          </a:prstGeom>
          <a:noFill/>
        </p:spPr>
        <p:txBody>
          <a:bodyPr wrap="square" rtlCol="0">
            <a:spAutoFit/>
          </a:bodyPr>
          <a:lstStyle/>
          <a:p>
            <a:r>
              <a:rPr lang="en-IN" sz="4000" dirty="0"/>
              <a:t>COVID-19 HELP ASSITANCE</a:t>
            </a:r>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a16="http://schemas.microsoft.com/office/drawing/2014/main"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a16="http://schemas.microsoft.com/office/drawing/2014/main" id="{FD946AB0-3E0A-470A-A418-DE0F460A9362}"/>
              </a:ext>
            </a:extLst>
          </p:cNvPr>
          <p:cNvSpPr txBox="1"/>
          <p:nvPr/>
        </p:nvSpPr>
        <p:spPr>
          <a:xfrm>
            <a:off x="913775" y="2796208"/>
            <a:ext cx="9528313" cy="923330"/>
          </a:xfrm>
          <a:prstGeom prst="rect">
            <a:avLst/>
          </a:prstGeom>
          <a:noFill/>
        </p:spPr>
        <p:txBody>
          <a:bodyPr wrap="square" rtlCol="0">
            <a:spAutoFit/>
          </a:bodyPr>
          <a:lstStyle/>
          <a:p>
            <a:r>
              <a:rPr lang="en-IN" b="0" i="0" u="none" strike="noStrike" dirty="0">
                <a:solidFill>
                  <a:srgbClr val="0F62FE"/>
                </a:solidFill>
                <a:effectLst/>
                <a:latin typeface="IBM Plex Sans"/>
                <a:hlinkClick r:id="rId2"/>
              </a:rPr>
              <a:t>https://web-chat.global.assistant.watson.cloud.ibm.com/preview.html?region=eu-gb&amp;integrationID=b3c5d2e9-7ffe-44a7-878d-e6603e4b8a13&amp;serviceInstanceID=d28cc84f-1c3c-4d79-818d-a6b722c461f2</a:t>
            </a:r>
            <a:endParaRPr lang="en-IN" dirty="0"/>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53</TotalTime>
  <Words>216</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Baskerville Old Face</vt:lpstr>
      <vt:lpstr>IBM Plex Sans</vt:lpstr>
      <vt:lpstr>Tw Cen MT</vt:lpstr>
      <vt:lpstr>Droplet</vt:lpstr>
      <vt:lpstr>COVID ASSISTANT HELP</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Sampath Kumar</cp:lastModifiedBy>
  <cp:revision>10</cp:revision>
  <dcterms:created xsi:type="dcterms:W3CDTF">2020-07-06T08:29:38Z</dcterms:created>
  <dcterms:modified xsi:type="dcterms:W3CDTF">2020-07-06T09:51:07Z</dcterms:modified>
</cp:coreProperties>
</file>