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8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40280-CA24-BC1A-5F7A-2E642AB422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977F73-D5D7-EAFF-FB9D-C5BF85A6C4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DB315D-27B1-3D21-339E-2C79E9295151}"/>
              </a:ext>
            </a:extLst>
          </p:cNvPr>
          <p:cNvSpPr>
            <a:spLocks noGrp="1"/>
          </p:cNvSpPr>
          <p:nvPr>
            <p:ph type="dt" sz="half" idx="10"/>
          </p:nvPr>
        </p:nvSpPr>
        <p:spPr/>
        <p:txBody>
          <a:bodyPr/>
          <a:lstStyle/>
          <a:p>
            <a:fld id="{8301A1C1-D13F-4BE7-A6E5-D7D9DFD8FDC0}" type="datetimeFigureOut">
              <a:rPr lang="en-US" smtClean="0"/>
              <a:t>5/9/2023</a:t>
            </a:fld>
            <a:endParaRPr lang="en-US"/>
          </a:p>
        </p:txBody>
      </p:sp>
      <p:sp>
        <p:nvSpPr>
          <p:cNvPr id="5" name="Footer Placeholder 4">
            <a:extLst>
              <a:ext uri="{FF2B5EF4-FFF2-40B4-BE49-F238E27FC236}">
                <a16:creationId xmlns:a16="http://schemas.microsoft.com/office/drawing/2014/main" id="{9772F3EB-5627-36AA-7C67-FCCE243AF3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400C9-C25B-80AF-6E46-9F6DDA0DE152}"/>
              </a:ext>
            </a:extLst>
          </p:cNvPr>
          <p:cNvSpPr>
            <a:spLocks noGrp="1"/>
          </p:cNvSpPr>
          <p:nvPr>
            <p:ph type="sldNum" sz="quarter" idx="12"/>
          </p:nvPr>
        </p:nvSpPr>
        <p:spPr/>
        <p:txBody>
          <a:bodyPr/>
          <a:lstStyle/>
          <a:p>
            <a:fld id="{DC845DD6-EC71-4F1E-BAD0-B759E8F0CEF8}" type="slidenum">
              <a:rPr lang="en-US" smtClean="0"/>
              <a:t>‹#›</a:t>
            </a:fld>
            <a:endParaRPr lang="en-US"/>
          </a:p>
        </p:txBody>
      </p:sp>
    </p:spTree>
    <p:extLst>
      <p:ext uri="{BB962C8B-B14F-4D97-AF65-F5344CB8AC3E}">
        <p14:creationId xmlns:p14="http://schemas.microsoft.com/office/powerpoint/2010/main" val="1876829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BE526-6819-B074-CF17-2DFD7FB08F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C8FCDD-AEB9-7916-A483-06FAA4BA90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2BEE2E-D32E-B249-E6AC-641CC6333C49}"/>
              </a:ext>
            </a:extLst>
          </p:cNvPr>
          <p:cNvSpPr>
            <a:spLocks noGrp="1"/>
          </p:cNvSpPr>
          <p:nvPr>
            <p:ph type="dt" sz="half" idx="10"/>
          </p:nvPr>
        </p:nvSpPr>
        <p:spPr/>
        <p:txBody>
          <a:bodyPr/>
          <a:lstStyle/>
          <a:p>
            <a:fld id="{8301A1C1-D13F-4BE7-A6E5-D7D9DFD8FDC0}" type="datetimeFigureOut">
              <a:rPr lang="en-US" smtClean="0"/>
              <a:t>5/9/2023</a:t>
            </a:fld>
            <a:endParaRPr lang="en-US"/>
          </a:p>
        </p:txBody>
      </p:sp>
      <p:sp>
        <p:nvSpPr>
          <p:cNvPr id="5" name="Footer Placeholder 4">
            <a:extLst>
              <a:ext uri="{FF2B5EF4-FFF2-40B4-BE49-F238E27FC236}">
                <a16:creationId xmlns:a16="http://schemas.microsoft.com/office/drawing/2014/main" id="{9007328F-2AD2-6CB7-C6A3-007832CEFE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E8710A-F209-C045-9610-077458BC0516}"/>
              </a:ext>
            </a:extLst>
          </p:cNvPr>
          <p:cNvSpPr>
            <a:spLocks noGrp="1"/>
          </p:cNvSpPr>
          <p:nvPr>
            <p:ph type="sldNum" sz="quarter" idx="12"/>
          </p:nvPr>
        </p:nvSpPr>
        <p:spPr/>
        <p:txBody>
          <a:bodyPr/>
          <a:lstStyle/>
          <a:p>
            <a:fld id="{DC845DD6-EC71-4F1E-BAD0-B759E8F0CEF8}" type="slidenum">
              <a:rPr lang="en-US" smtClean="0"/>
              <a:t>‹#›</a:t>
            </a:fld>
            <a:endParaRPr lang="en-US"/>
          </a:p>
        </p:txBody>
      </p:sp>
    </p:spTree>
    <p:extLst>
      <p:ext uri="{BB962C8B-B14F-4D97-AF65-F5344CB8AC3E}">
        <p14:creationId xmlns:p14="http://schemas.microsoft.com/office/powerpoint/2010/main" val="447147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81805D-DA4F-01AA-E7A6-4E8469A9FAA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3EFB148-8D33-5D2F-5863-8B7A110878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C1AA60-3C99-2097-F09E-9D80FDDD63DB}"/>
              </a:ext>
            </a:extLst>
          </p:cNvPr>
          <p:cNvSpPr>
            <a:spLocks noGrp="1"/>
          </p:cNvSpPr>
          <p:nvPr>
            <p:ph type="dt" sz="half" idx="10"/>
          </p:nvPr>
        </p:nvSpPr>
        <p:spPr/>
        <p:txBody>
          <a:bodyPr/>
          <a:lstStyle/>
          <a:p>
            <a:fld id="{8301A1C1-D13F-4BE7-A6E5-D7D9DFD8FDC0}" type="datetimeFigureOut">
              <a:rPr lang="en-US" smtClean="0"/>
              <a:t>5/9/2023</a:t>
            </a:fld>
            <a:endParaRPr lang="en-US"/>
          </a:p>
        </p:txBody>
      </p:sp>
      <p:sp>
        <p:nvSpPr>
          <p:cNvPr id="5" name="Footer Placeholder 4">
            <a:extLst>
              <a:ext uri="{FF2B5EF4-FFF2-40B4-BE49-F238E27FC236}">
                <a16:creationId xmlns:a16="http://schemas.microsoft.com/office/drawing/2014/main" id="{72F06011-FD0D-E91F-9418-845AA8AA8F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A41930-20DE-5AB3-B59E-97FBE5E4C99B}"/>
              </a:ext>
            </a:extLst>
          </p:cNvPr>
          <p:cNvSpPr>
            <a:spLocks noGrp="1"/>
          </p:cNvSpPr>
          <p:nvPr>
            <p:ph type="sldNum" sz="quarter" idx="12"/>
          </p:nvPr>
        </p:nvSpPr>
        <p:spPr/>
        <p:txBody>
          <a:bodyPr/>
          <a:lstStyle/>
          <a:p>
            <a:fld id="{DC845DD6-EC71-4F1E-BAD0-B759E8F0CEF8}" type="slidenum">
              <a:rPr lang="en-US" smtClean="0"/>
              <a:t>‹#›</a:t>
            </a:fld>
            <a:endParaRPr lang="en-US"/>
          </a:p>
        </p:txBody>
      </p:sp>
    </p:spTree>
    <p:extLst>
      <p:ext uri="{BB962C8B-B14F-4D97-AF65-F5344CB8AC3E}">
        <p14:creationId xmlns:p14="http://schemas.microsoft.com/office/powerpoint/2010/main" val="4021975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672D9-8D50-8003-11D3-D6DD19931F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4AC958-B729-1E87-37B7-9D21CF6C19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408A81-0D59-8600-6F51-CA0474E18D76}"/>
              </a:ext>
            </a:extLst>
          </p:cNvPr>
          <p:cNvSpPr>
            <a:spLocks noGrp="1"/>
          </p:cNvSpPr>
          <p:nvPr>
            <p:ph type="dt" sz="half" idx="10"/>
          </p:nvPr>
        </p:nvSpPr>
        <p:spPr/>
        <p:txBody>
          <a:bodyPr/>
          <a:lstStyle/>
          <a:p>
            <a:fld id="{8301A1C1-D13F-4BE7-A6E5-D7D9DFD8FDC0}" type="datetimeFigureOut">
              <a:rPr lang="en-US" smtClean="0"/>
              <a:t>5/9/2023</a:t>
            </a:fld>
            <a:endParaRPr lang="en-US"/>
          </a:p>
        </p:txBody>
      </p:sp>
      <p:sp>
        <p:nvSpPr>
          <p:cNvPr id="5" name="Footer Placeholder 4">
            <a:extLst>
              <a:ext uri="{FF2B5EF4-FFF2-40B4-BE49-F238E27FC236}">
                <a16:creationId xmlns:a16="http://schemas.microsoft.com/office/drawing/2014/main" id="{318A595B-4D66-2905-1E1F-32EFE7F70D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05A2BF-D1AF-E4C1-575B-A63562386D07}"/>
              </a:ext>
            </a:extLst>
          </p:cNvPr>
          <p:cNvSpPr>
            <a:spLocks noGrp="1"/>
          </p:cNvSpPr>
          <p:nvPr>
            <p:ph type="sldNum" sz="quarter" idx="12"/>
          </p:nvPr>
        </p:nvSpPr>
        <p:spPr/>
        <p:txBody>
          <a:bodyPr/>
          <a:lstStyle/>
          <a:p>
            <a:fld id="{DC845DD6-EC71-4F1E-BAD0-B759E8F0CEF8}" type="slidenum">
              <a:rPr lang="en-US" smtClean="0"/>
              <a:t>‹#›</a:t>
            </a:fld>
            <a:endParaRPr lang="en-US"/>
          </a:p>
        </p:txBody>
      </p:sp>
    </p:spTree>
    <p:extLst>
      <p:ext uri="{BB962C8B-B14F-4D97-AF65-F5344CB8AC3E}">
        <p14:creationId xmlns:p14="http://schemas.microsoft.com/office/powerpoint/2010/main" val="474007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A2445-A4D0-97BF-82B8-FE360E35D2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EF02001-D71D-AAC2-030A-209229982D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5B49B9-E66A-CA70-5AF6-AC48F231B992}"/>
              </a:ext>
            </a:extLst>
          </p:cNvPr>
          <p:cNvSpPr>
            <a:spLocks noGrp="1"/>
          </p:cNvSpPr>
          <p:nvPr>
            <p:ph type="dt" sz="half" idx="10"/>
          </p:nvPr>
        </p:nvSpPr>
        <p:spPr/>
        <p:txBody>
          <a:bodyPr/>
          <a:lstStyle/>
          <a:p>
            <a:fld id="{8301A1C1-D13F-4BE7-A6E5-D7D9DFD8FDC0}" type="datetimeFigureOut">
              <a:rPr lang="en-US" smtClean="0"/>
              <a:t>5/9/2023</a:t>
            </a:fld>
            <a:endParaRPr lang="en-US"/>
          </a:p>
        </p:txBody>
      </p:sp>
      <p:sp>
        <p:nvSpPr>
          <p:cNvPr id="5" name="Footer Placeholder 4">
            <a:extLst>
              <a:ext uri="{FF2B5EF4-FFF2-40B4-BE49-F238E27FC236}">
                <a16:creationId xmlns:a16="http://schemas.microsoft.com/office/drawing/2014/main" id="{456B781D-7AFD-ABC5-78F6-49C229E12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5155E1-1C76-A9D6-89EB-2A92F64B8059}"/>
              </a:ext>
            </a:extLst>
          </p:cNvPr>
          <p:cNvSpPr>
            <a:spLocks noGrp="1"/>
          </p:cNvSpPr>
          <p:nvPr>
            <p:ph type="sldNum" sz="quarter" idx="12"/>
          </p:nvPr>
        </p:nvSpPr>
        <p:spPr/>
        <p:txBody>
          <a:bodyPr/>
          <a:lstStyle/>
          <a:p>
            <a:fld id="{DC845DD6-EC71-4F1E-BAD0-B759E8F0CEF8}" type="slidenum">
              <a:rPr lang="en-US" smtClean="0"/>
              <a:t>‹#›</a:t>
            </a:fld>
            <a:endParaRPr lang="en-US"/>
          </a:p>
        </p:txBody>
      </p:sp>
    </p:spTree>
    <p:extLst>
      <p:ext uri="{BB962C8B-B14F-4D97-AF65-F5344CB8AC3E}">
        <p14:creationId xmlns:p14="http://schemas.microsoft.com/office/powerpoint/2010/main" val="1538641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63AEE-3684-0C4F-DFF8-EB95AA3087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05D27B-FE11-2E74-6E70-A8D5D5D63E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1A4CF7A-3A4D-AE33-38D8-6700A8B5BF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73F0438-04BB-73DB-B956-C96A3DB53F32}"/>
              </a:ext>
            </a:extLst>
          </p:cNvPr>
          <p:cNvSpPr>
            <a:spLocks noGrp="1"/>
          </p:cNvSpPr>
          <p:nvPr>
            <p:ph type="dt" sz="half" idx="10"/>
          </p:nvPr>
        </p:nvSpPr>
        <p:spPr/>
        <p:txBody>
          <a:bodyPr/>
          <a:lstStyle/>
          <a:p>
            <a:fld id="{8301A1C1-D13F-4BE7-A6E5-D7D9DFD8FDC0}" type="datetimeFigureOut">
              <a:rPr lang="en-US" smtClean="0"/>
              <a:t>5/9/2023</a:t>
            </a:fld>
            <a:endParaRPr lang="en-US"/>
          </a:p>
        </p:txBody>
      </p:sp>
      <p:sp>
        <p:nvSpPr>
          <p:cNvPr id="6" name="Footer Placeholder 5">
            <a:extLst>
              <a:ext uri="{FF2B5EF4-FFF2-40B4-BE49-F238E27FC236}">
                <a16:creationId xmlns:a16="http://schemas.microsoft.com/office/drawing/2014/main" id="{7AE8F906-D6FC-5A19-A1BA-B051AF18C3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751D66-2B67-DB94-6A0A-EB6F4F26AD87}"/>
              </a:ext>
            </a:extLst>
          </p:cNvPr>
          <p:cNvSpPr>
            <a:spLocks noGrp="1"/>
          </p:cNvSpPr>
          <p:nvPr>
            <p:ph type="sldNum" sz="quarter" idx="12"/>
          </p:nvPr>
        </p:nvSpPr>
        <p:spPr/>
        <p:txBody>
          <a:bodyPr/>
          <a:lstStyle/>
          <a:p>
            <a:fld id="{DC845DD6-EC71-4F1E-BAD0-B759E8F0CEF8}" type="slidenum">
              <a:rPr lang="en-US" smtClean="0"/>
              <a:t>‹#›</a:t>
            </a:fld>
            <a:endParaRPr lang="en-US"/>
          </a:p>
        </p:txBody>
      </p:sp>
    </p:spTree>
    <p:extLst>
      <p:ext uri="{BB962C8B-B14F-4D97-AF65-F5344CB8AC3E}">
        <p14:creationId xmlns:p14="http://schemas.microsoft.com/office/powerpoint/2010/main" val="899316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D50A9-A9CF-B4CD-35BA-58D0047535F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5FF122-B38E-CA90-A569-E95797C206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375472-7C09-80CE-4AEF-B5E6C1DB90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AF18F3-0EF3-4354-8E86-FC231FFBFA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7C8CFE-219A-ABED-1CC5-5E4EBFF495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3F7E89-E638-3391-4EA4-1D7A9C39682A}"/>
              </a:ext>
            </a:extLst>
          </p:cNvPr>
          <p:cNvSpPr>
            <a:spLocks noGrp="1"/>
          </p:cNvSpPr>
          <p:nvPr>
            <p:ph type="dt" sz="half" idx="10"/>
          </p:nvPr>
        </p:nvSpPr>
        <p:spPr/>
        <p:txBody>
          <a:bodyPr/>
          <a:lstStyle/>
          <a:p>
            <a:fld id="{8301A1C1-D13F-4BE7-A6E5-D7D9DFD8FDC0}" type="datetimeFigureOut">
              <a:rPr lang="en-US" smtClean="0"/>
              <a:t>5/9/2023</a:t>
            </a:fld>
            <a:endParaRPr lang="en-US"/>
          </a:p>
        </p:txBody>
      </p:sp>
      <p:sp>
        <p:nvSpPr>
          <p:cNvPr id="8" name="Footer Placeholder 7">
            <a:extLst>
              <a:ext uri="{FF2B5EF4-FFF2-40B4-BE49-F238E27FC236}">
                <a16:creationId xmlns:a16="http://schemas.microsoft.com/office/drawing/2014/main" id="{A4D88ACC-29E4-7344-6E68-BB8D4C879C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12BF25-6892-0E6D-5B78-23F24F94A0E9}"/>
              </a:ext>
            </a:extLst>
          </p:cNvPr>
          <p:cNvSpPr>
            <a:spLocks noGrp="1"/>
          </p:cNvSpPr>
          <p:nvPr>
            <p:ph type="sldNum" sz="quarter" idx="12"/>
          </p:nvPr>
        </p:nvSpPr>
        <p:spPr/>
        <p:txBody>
          <a:bodyPr/>
          <a:lstStyle/>
          <a:p>
            <a:fld id="{DC845DD6-EC71-4F1E-BAD0-B759E8F0CEF8}" type="slidenum">
              <a:rPr lang="en-US" smtClean="0"/>
              <a:t>‹#›</a:t>
            </a:fld>
            <a:endParaRPr lang="en-US"/>
          </a:p>
        </p:txBody>
      </p:sp>
    </p:spTree>
    <p:extLst>
      <p:ext uri="{BB962C8B-B14F-4D97-AF65-F5344CB8AC3E}">
        <p14:creationId xmlns:p14="http://schemas.microsoft.com/office/powerpoint/2010/main" val="865585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8EC68-1C5A-E81D-96FB-1B2BBBC0FD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E0981D3-A25C-86F4-8C27-DAAAC1C83913}"/>
              </a:ext>
            </a:extLst>
          </p:cNvPr>
          <p:cNvSpPr>
            <a:spLocks noGrp="1"/>
          </p:cNvSpPr>
          <p:nvPr>
            <p:ph type="dt" sz="half" idx="10"/>
          </p:nvPr>
        </p:nvSpPr>
        <p:spPr/>
        <p:txBody>
          <a:bodyPr/>
          <a:lstStyle/>
          <a:p>
            <a:fld id="{8301A1C1-D13F-4BE7-A6E5-D7D9DFD8FDC0}" type="datetimeFigureOut">
              <a:rPr lang="en-US" smtClean="0"/>
              <a:t>5/9/2023</a:t>
            </a:fld>
            <a:endParaRPr lang="en-US"/>
          </a:p>
        </p:txBody>
      </p:sp>
      <p:sp>
        <p:nvSpPr>
          <p:cNvPr id="4" name="Footer Placeholder 3">
            <a:extLst>
              <a:ext uri="{FF2B5EF4-FFF2-40B4-BE49-F238E27FC236}">
                <a16:creationId xmlns:a16="http://schemas.microsoft.com/office/drawing/2014/main" id="{6D1692B2-FD96-6B00-0016-D2B7E8C6F0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9D23CF-8839-691D-7998-5FFFC3054C1B}"/>
              </a:ext>
            </a:extLst>
          </p:cNvPr>
          <p:cNvSpPr>
            <a:spLocks noGrp="1"/>
          </p:cNvSpPr>
          <p:nvPr>
            <p:ph type="sldNum" sz="quarter" idx="12"/>
          </p:nvPr>
        </p:nvSpPr>
        <p:spPr/>
        <p:txBody>
          <a:bodyPr/>
          <a:lstStyle/>
          <a:p>
            <a:fld id="{DC845DD6-EC71-4F1E-BAD0-B759E8F0CEF8}" type="slidenum">
              <a:rPr lang="en-US" smtClean="0"/>
              <a:t>‹#›</a:t>
            </a:fld>
            <a:endParaRPr lang="en-US"/>
          </a:p>
        </p:txBody>
      </p:sp>
    </p:spTree>
    <p:extLst>
      <p:ext uri="{BB962C8B-B14F-4D97-AF65-F5344CB8AC3E}">
        <p14:creationId xmlns:p14="http://schemas.microsoft.com/office/powerpoint/2010/main" val="1356612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06894-7B5A-1B42-A44A-E105040E0D53}"/>
              </a:ext>
            </a:extLst>
          </p:cNvPr>
          <p:cNvSpPr>
            <a:spLocks noGrp="1"/>
          </p:cNvSpPr>
          <p:nvPr>
            <p:ph type="dt" sz="half" idx="10"/>
          </p:nvPr>
        </p:nvSpPr>
        <p:spPr/>
        <p:txBody>
          <a:bodyPr/>
          <a:lstStyle/>
          <a:p>
            <a:fld id="{8301A1C1-D13F-4BE7-A6E5-D7D9DFD8FDC0}" type="datetimeFigureOut">
              <a:rPr lang="en-US" smtClean="0"/>
              <a:t>5/9/2023</a:t>
            </a:fld>
            <a:endParaRPr lang="en-US"/>
          </a:p>
        </p:txBody>
      </p:sp>
      <p:sp>
        <p:nvSpPr>
          <p:cNvPr id="3" name="Footer Placeholder 2">
            <a:extLst>
              <a:ext uri="{FF2B5EF4-FFF2-40B4-BE49-F238E27FC236}">
                <a16:creationId xmlns:a16="http://schemas.microsoft.com/office/drawing/2014/main" id="{45870490-8AA9-49C5-6E51-7E446366A6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BA61CE-D245-F1F4-BDF5-55829EF67D70}"/>
              </a:ext>
            </a:extLst>
          </p:cNvPr>
          <p:cNvSpPr>
            <a:spLocks noGrp="1"/>
          </p:cNvSpPr>
          <p:nvPr>
            <p:ph type="sldNum" sz="quarter" idx="12"/>
          </p:nvPr>
        </p:nvSpPr>
        <p:spPr/>
        <p:txBody>
          <a:bodyPr/>
          <a:lstStyle/>
          <a:p>
            <a:fld id="{DC845DD6-EC71-4F1E-BAD0-B759E8F0CEF8}" type="slidenum">
              <a:rPr lang="en-US" smtClean="0"/>
              <a:t>‹#›</a:t>
            </a:fld>
            <a:endParaRPr lang="en-US"/>
          </a:p>
        </p:txBody>
      </p:sp>
    </p:spTree>
    <p:extLst>
      <p:ext uri="{BB962C8B-B14F-4D97-AF65-F5344CB8AC3E}">
        <p14:creationId xmlns:p14="http://schemas.microsoft.com/office/powerpoint/2010/main" val="660396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EE718-79BB-5B05-F952-74162F4373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2C1CB3-C8D7-B2BB-DDE6-8B5C51EA99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4E46E67-423A-8C63-B5ED-3BDD63600C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E4859-FAC5-E3C7-D75B-D290478AAB58}"/>
              </a:ext>
            </a:extLst>
          </p:cNvPr>
          <p:cNvSpPr>
            <a:spLocks noGrp="1"/>
          </p:cNvSpPr>
          <p:nvPr>
            <p:ph type="dt" sz="half" idx="10"/>
          </p:nvPr>
        </p:nvSpPr>
        <p:spPr/>
        <p:txBody>
          <a:bodyPr/>
          <a:lstStyle/>
          <a:p>
            <a:fld id="{8301A1C1-D13F-4BE7-A6E5-D7D9DFD8FDC0}" type="datetimeFigureOut">
              <a:rPr lang="en-US" smtClean="0"/>
              <a:t>5/9/2023</a:t>
            </a:fld>
            <a:endParaRPr lang="en-US"/>
          </a:p>
        </p:txBody>
      </p:sp>
      <p:sp>
        <p:nvSpPr>
          <p:cNvPr id="6" name="Footer Placeholder 5">
            <a:extLst>
              <a:ext uri="{FF2B5EF4-FFF2-40B4-BE49-F238E27FC236}">
                <a16:creationId xmlns:a16="http://schemas.microsoft.com/office/drawing/2014/main" id="{0EAD8B50-9143-965D-35EF-7BDCBA6931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6A89A0-839C-3F40-CBB1-09B3664213A5}"/>
              </a:ext>
            </a:extLst>
          </p:cNvPr>
          <p:cNvSpPr>
            <a:spLocks noGrp="1"/>
          </p:cNvSpPr>
          <p:nvPr>
            <p:ph type="sldNum" sz="quarter" idx="12"/>
          </p:nvPr>
        </p:nvSpPr>
        <p:spPr/>
        <p:txBody>
          <a:bodyPr/>
          <a:lstStyle/>
          <a:p>
            <a:fld id="{DC845DD6-EC71-4F1E-BAD0-B759E8F0CEF8}" type="slidenum">
              <a:rPr lang="en-US" smtClean="0"/>
              <a:t>‹#›</a:t>
            </a:fld>
            <a:endParaRPr lang="en-US"/>
          </a:p>
        </p:txBody>
      </p:sp>
    </p:spTree>
    <p:extLst>
      <p:ext uri="{BB962C8B-B14F-4D97-AF65-F5344CB8AC3E}">
        <p14:creationId xmlns:p14="http://schemas.microsoft.com/office/powerpoint/2010/main" val="2713113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9D2E2-FBD5-D9AB-1CA6-D75E1060EF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409288-94C0-92A6-1A65-5CD3BDE20E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EB0C3E5-8946-C914-394F-8596E1E571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6285B4-E47B-2C1F-F46B-CFF344E35FB8}"/>
              </a:ext>
            </a:extLst>
          </p:cNvPr>
          <p:cNvSpPr>
            <a:spLocks noGrp="1"/>
          </p:cNvSpPr>
          <p:nvPr>
            <p:ph type="dt" sz="half" idx="10"/>
          </p:nvPr>
        </p:nvSpPr>
        <p:spPr/>
        <p:txBody>
          <a:bodyPr/>
          <a:lstStyle/>
          <a:p>
            <a:fld id="{8301A1C1-D13F-4BE7-A6E5-D7D9DFD8FDC0}" type="datetimeFigureOut">
              <a:rPr lang="en-US" smtClean="0"/>
              <a:t>5/9/2023</a:t>
            </a:fld>
            <a:endParaRPr lang="en-US"/>
          </a:p>
        </p:txBody>
      </p:sp>
      <p:sp>
        <p:nvSpPr>
          <p:cNvPr id="6" name="Footer Placeholder 5">
            <a:extLst>
              <a:ext uri="{FF2B5EF4-FFF2-40B4-BE49-F238E27FC236}">
                <a16:creationId xmlns:a16="http://schemas.microsoft.com/office/drawing/2014/main" id="{1B9F74FB-5407-60E1-A2E9-35C8693D6C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C0E517-2913-126C-D1E4-21864BF8C26E}"/>
              </a:ext>
            </a:extLst>
          </p:cNvPr>
          <p:cNvSpPr>
            <a:spLocks noGrp="1"/>
          </p:cNvSpPr>
          <p:nvPr>
            <p:ph type="sldNum" sz="quarter" idx="12"/>
          </p:nvPr>
        </p:nvSpPr>
        <p:spPr/>
        <p:txBody>
          <a:bodyPr/>
          <a:lstStyle/>
          <a:p>
            <a:fld id="{DC845DD6-EC71-4F1E-BAD0-B759E8F0CEF8}" type="slidenum">
              <a:rPr lang="en-US" smtClean="0"/>
              <a:t>‹#›</a:t>
            </a:fld>
            <a:endParaRPr lang="en-US"/>
          </a:p>
        </p:txBody>
      </p:sp>
    </p:spTree>
    <p:extLst>
      <p:ext uri="{BB962C8B-B14F-4D97-AF65-F5344CB8AC3E}">
        <p14:creationId xmlns:p14="http://schemas.microsoft.com/office/powerpoint/2010/main" val="1983718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882460-DB92-EAFD-8A01-49E74B4CB7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D9FAF4-485A-7886-0939-6A69B3D94C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E41F64-4A90-535C-486D-01581FA647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01A1C1-D13F-4BE7-A6E5-D7D9DFD8FDC0}" type="datetimeFigureOut">
              <a:rPr lang="en-US" smtClean="0"/>
              <a:t>5/9/2023</a:t>
            </a:fld>
            <a:endParaRPr lang="en-US"/>
          </a:p>
        </p:txBody>
      </p:sp>
      <p:sp>
        <p:nvSpPr>
          <p:cNvPr id="5" name="Footer Placeholder 4">
            <a:extLst>
              <a:ext uri="{FF2B5EF4-FFF2-40B4-BE49-F238E27FC236}">
                <a16:creationId xmlns:a16="http://schemas.microsoft.com/office/drawing/2014/main" id="{2687CB69-66F6-A51D-A3F8-DC2702F181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28FF7EA-3025-6E64-3171-FC2DD803AA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845DD6-EC71-4F1E-BAD0-B759E8F0CEF8}" type="slidenum">
              <a:rPr lang="en-US" smtClean="0"/>
              <a:t>‹#›</a:t>
            </a:fld>
            <a:endParaRPr lang="en-US"/>
          </a:p>
        </p:txBody>
      </p:sp>
    </p:spTree>
    <p:extLst>
      <p:ext uri="{BB962C8B-B14F-4D97-AF65-F5344CB8AC3E}">
        <p14:creationId xmlns:p14="http://schemas.microsoft.com/office/powerpoint/2010/main" val="2146192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705149-2B29-8613-5C2D-3A4993A9246A}"/>
              </a:ext>
            </a:extLst>
          </p:cNvPr>
          <p:cNvSpPr/>
          <p:nvPr/>
        </p:nvSpPr>
        <p:spPr>
          <a:xfrm>
            <a:off x="0" y="-46653"/>
            <a:ext cx="12192000" cy="102636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spcBef>
                <a:spcPts val="0"/>
              </a:spcBef>
              <a:spcAft>
                <a:spcPts val="0"/>
              </a:spcAft>
            </a:pPr>
            <a:endParaRPr lang="en-US" sz="1800" b="1" i="0" u="none" strike="noStrike" dirty="0">
              <a:solidFill>
                <a:srgbClr val="FFFFFF"/>
              </a:solidFill>
              <a:effectLst/>
              <a:latin typeface="Arial" panose="020B0604020202020204" pitchFamily="34" charset="0"/>
            </a:endParaRPr>
          </a:p>
          <a:p>
            <a:pPr algn="ctr" rtl="0">
              <a:spcBef>
                <a:spcPts val="0"/>
              </a:spcBef>
              <a:spcAft>
                <a:spcPts val="0"/>
              </a:spcAft>
            </a:pPr>
            <a:r>
              <a:rPr lang="en-US" sz="1400" b="1" i="0" u="none" strike="noStrike" dirty="0">
                <a:solidFill>
                  <a:srgbClr val="FFFFFF"/>
                </a:solidFill>
                <a:effectLst/>
                <a:latin typeface="Arial" panose="020B0604020202020204" pitchFamily="34" charset="0"/>
              </a:rPr>
              <a:t>Principles of Big Data Management</a:t>
            </a:r>
            <a:endParaRPr lang="en-US" sz="1400" b="0" dirty="0">
              <a:effectLst/>
            </a:endParaRPr>
          </a:p>
          <a:p>
            <a:pPr algn="ctr" rtl="0">
              <a:spcBef>
                <a:spcPts val="0"/>
              </a:spcBef>
              <a:spcAft>
                <a:spcPts val="0"/>
              </a:spcAft>
            </a:pPr>
            <a:r>
              <a:rPr lang="en-US" sz="1200" b="1" i="0" u="none" strike="noStrike" dirty="0">
                <a:solidFill>
                  <a:srgbClr val="FFFFFF"/>
                </a:solidFill>
                <a:effectLst/>
                <a:latin typeface="Arial" panose="020B0604020202020204" pitchFamily="34" charset="0"/>
              </a:rPr>
              <a:t>Project: Silicon Valley Bank Collapse Twitter Data Analysis Project</a:t>
            </a:r>
            <a:endParaRPr lang="en-US" sz="1200" b="0" dirty="0">
              <a:effectLst/>
            </a:endParaRPr>
          </a:p>
          <a:p>
            <a:pPr marL="914400" indent="457200" rtl="0">
              <a:spcBef>
                <a:spcPts val="0"/>
              </a:spcBef>
              <a:spcAft>
                <a:spcPts val="0"/>
              </a:spcAft>
            </a:pPr>
            <a:r>
              <a:rPr lang="en-US" sz="1200" b="1" i="1" u="none" strike="noStrike" dirty="0">
                <a:solidFill>
                  <a:srgbClr val="FFFFFF"/>
                </a:solidFill>
                <a:effectLst/>
                <a:latin typeface="Arial" panose="020B0604020202020204" pitchFamily="34" charset="0"/>
              </a:rPr>
              <a:t>			</a:t>
            </a:r>
            <a:r>
              <a:rPr lang="en-US" sz="1000" b="0" i="1" u="none" strike="noStrike" dirty="0">
                <a:solidFill>
                  <a:srgbClr val="FFFFFF"/>
                </a:solidFill>
                <a:effectLst/>
                <a:latin typeface="Arial" panose="020B0604020202020204" pitchFamily="34" charset="0"/>
              </a:rPr>
              <a:t> </a:t>
            </a:r>
            <a:r>
              <a:rPr lang="en-US" sz="1000" b="1" i="1" u="none" strike="noStrike" dirty="0">
                <a:solidFill>
                  <a:srgbClr val="FFFFFF"/>
                </a:solidFill>
                <a:effectLst/>
                <a:latin typeface="Arial" panose="020B0604020202020204" pitchFamily="34" charset="0"/>
              </a:rPr>
              <a:t>Sampath Kumar Arpula			</a:t>
            </a:r>
            <a:r>
              <a:rPr lang="en-US" sz="1000" b="1" i="1" dirty="0">
                <a:solidFill>
                  <a:srgbClr val="FFFFFF"/>
                </a:solidFill>
                <a:latin typeface="Arial" panose="020B0604020202020204" pitchFamily="34" charset="0"/>
              </a:rPr>
              <a:t> </a:t>
            </a:r>
            <a:r>
              <a:rPr lang="en-US" sz="1000" b="1" i="1" u="none" strike="noStrike" dirty="0">
                <a:solidFill>
                  <a:srgbClr val="FFFFFF"/>
                </a:solidFill>
                <a:effectLst/>
                <a:latin typeface="Arial" panose="020B0604020202020204" pitchFamily="34" charset="0"/>
              </a:rPr>
              <a:t>K R P N S Santhos</a:t>
            </a:r>
            <a:r>
              <a:rPr lang="en-US" sz="1000" b="1" i="0" u="none" strike="noStrike" dirty="0">
                <a:solidFill>
                  <a:srgbClr val="FFFFFF"/>
                </a:solidFill>
                <a:effectLst/>
                <a:latin typeface="Roboto" panose="02000000000000000000" pitchFamily="2" charset="0"/>
              </a:rPr>
              <a:t>h</a:t>
            </a:r>
            <a:endParaRPr lang="en-US" sz="1000" b="0" dirty="0">
              <a:effectLst/>
            </a:endParaRPr>
          </a:p>
          <a:p>
            <a:pPr marL="6400800" indent="457200" algn="ctr" rtl="0">
              <a:spcBef>
                <a:spcPts val="0"/>
              </a:spcBef>
              <a:spcAft>
                <a:spcPts val="0"/>
              </a:spcAft>
            </a:pPr>
            <a:r>
              <a:rPr lang="en-US" sz="1000" b="1" i="1" u="none" strike="noStrike" dirty="0">
                <a:solidFill>
                  <a:srgbClr val="FFFFFF"/>
                </a:solidFill>
                <a:effectLst/>
                <a:latin typeface="Arial" panose="020B0604020202020204" pitchFamily="34" charset="0"/>
              </a:rPr>
              <a:t>	</a:t>
            </a:r>
            <a:endParaRPr lang="en-US" sz="1000" b="0" dirty="0">
              <a:effectLst/>
            </a:endParaRPr>
          </a:p>
          <a:p>
            <a:br>
              <a:rPr lang="en-US" sz="900" dirty="0"/>
            </a:br>
            <a:endParaRPr lang="en-US" sz="900" dirty="0"/>
          </a:p>
        </p:txBody>
      </p:sp>
      <p:pic>
        <p:nvPicPr>
          <p:cNvPr id="8" name="Picture 7" descr="A yellow and black logo&#10;&#10;Description automatically generated with low confidence">
            <a:extLst>
              <a:ext uri="{FF2B5EF4-FFF2-40B4-BE49-F238E27FC236}">
                <a16:creationId xmlns:a16="http://schemas.microsoft.com/office/drawing/2014/main" id="{C63FD698-15CB-3111-31C7-E3F278AD4B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852" y="0"/>
            <a:ext cx="1138335" cy="979713"/>
          </a:xfrm>
          <a:prstGeom prst="rect">
            <a:avLst/>
          </a:prstGeom>
        </p:spPr>
      </p:pic>
      <p:sp>
        <p:nvSpPr>
          <p:cNvPr id="9" name="TextBox 8">
            <a:extLst>
              <a:ext uri="{FF2B5EF4-FFF2-40B4-BE49-F238E27FC236}">
                <a16:creationId xmlns:a16="http://schemas.microsoft.com/office/drawing/2014/main" id="{9605198A-5321-FD4C-9B44-DFA288E5E450}"/>
              </a:ext>
            </a:extLst>
          </p:cNvPr>
          <p:cNvSpPr txBox="1"/>
          <p:nvPr/>
        </p:nvSpPr>
        <p:spPr>
          <a:xfrm>
            <a:off x="-19687" y="775596"/>
            <a:ext cx="3976893" cy="3016210"/>
          </a:xfrm>
          <a:prstGeom prst="rect">
            <a:avLst/>
          </a:prstGeom>
          <a:noFill/>
        </p:spPr>
        <p:txBody>
          <a:bodyPr wrap="square" rtlCol="0">
            <a:spAutoFit/>
          </a:bodyPr>
          <a:lstStyle/>
          <a:p>
            <a:pPr algn="just"/>
            <a:endParaRPr lang="en-US" sz="1000" b="0" i="0" u="none" strike="noStrike" dirty="0">
              <a:solidFill>
                <a:srgbClr val="000000"/>
              </a:solidFill>
              <a:effectLst/>
              <a:latin typeface="Arial" panose="020B0604020202020204" pitchFamily="34" charset="0"/>
            </a:endParaRPr>
          </a:p>
          <a:p>
            <a:pPr algn="ctr"/>
            <a:endParaRPr lang="en-US" sz="1000" b="1" dirty="0">
              <a:solidFill>
                <a:srgbClr val="000000"/>
              </a:solidFill>
              <a:latin typeface="Arial" panose="020B0604020202020204" pitchFamily="34" charset="0"/>
            </a:endParaRPr>
          </a:p>
          <a:p>
            <a:pPr algn="ctr"/>
            <a:r>
              <a:rPr lang="en-US" sz="1000" b="1" dirty="0">
                <a:solidFill>
                  <a:srgbClr val="000000"/>
                </a:solidFill>
                <a:latin typeface="Arial" panose="020B0604020202020204" pitchFamily="34" charset="0"/>
              </a:rPr>
              <a:t>Project Overview</a:t>
            </a:r>
          </a:p>
          <a:p>
            <a:pPr algn="just"/>
            <a:r>
              <a:rPr lang="en-US" sz="1000" b="0" i="0" u="none" strike="noStrike" dirty="0">
                <a:solidFill>
                  <a:srgbClr val="000000"/>
                </a:solidFill>
                <a:effectLst/>
                <a:latin typeface="Arial" panose="020B0604020202020204" pitchFamily="34" charset="0"/>
              </a:rPr>
              <a:t>This study analyzed a large amount of Twitter data related to the collapse of SVB Bank using big data and advanced data management technologies like Hadoop and Spark. By leveraging machine learning functions like sentiment analysis, we were able to perform sentiment analysis on the tweets to determine whether they were negative, positive, or neutral. Using the VADER sentiment analysis library in Python, we accurately classified the sentiment of each tweet and gained a deeper understanding of the public's perception of the event. By enhancing data visualization with Spark </a:t>
            </a:r>
            <a:r>
              <a:rPr lang="en-US" sz="1000" b="0" i="0" u="none" strike="noStrike" dirty="0" err="1">
                <a:solidFill>
                  <a:srgbClr val="000000"/>
                </a:solidFill>
                <a:effectLst/>
                <a:latin typeface="Arial" panose="020B0604020202020204" pitchFamily="34" charset="0"/>
              </a:rPr>
              <a:t>Dataframes</a:t>
            </a:r>
            <a:r>
              <a:rPr lang="en-US" sz="1000" b="0" i="0" u="none" strike="noStrike" dirty="0">
                <a:solidFill>
                  <a:srgbClr val="000000"/>
                </a:solidFill>
                <a:effectLst/>
                <a:latin typeface="Arial" panose="020B0604020202020204" pitchFamily="34" charset="0"/>
              </a:rPr>
              <a:t>, we gained essential insights that could guide decision-making and promote corporate success. The project emphasizes the importance of using various tools and methodologies when analyzing large datasets, particularly with social media data. Additionally, the study highlights the critical role that efficient data management and analysis methods play in extracting valuable insights from large datasets.</a:t>
            </a:r>
            <a:endParaRPr lang="en-US" sz="1000" dirty="0"/>
          </a:p>
        </p:txBody>
      </p:sp>
      <p:pic>
        <p:nvPicPr>
          <p:cNvPr id="11" name="Picture 10" descr="A person standing next to a graph&#10;&#10;Description automatically generated with low confidence">
            <a:extLst>
              <a:ext uri="{FF2B5EF4-FFF2-40B4-BE49-F238E27FC236}">
                <a16:creationId xmlns:a16="http://schemas.microsoft.com/office/drawing/2014/main" id="{11DA3281-A550-27E0-4EEA-2F10E77552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7518" y="1082351"/>
            <a:ext cx="4427475" cy="1325990"/>
          </a:xfrm>
          <a:prstGeom prst="rect">
            <a:avLst/>
          </a:prstGeom>
        </p:spPr>
      </p:pic>
      <p:pic>
        <p:nvPicPr>
          <p:cNvPr id="13" name="Picture 12" descr="A close up of words&#10;&#10;Description automatically generated with low confidence">
            <a:extLst>
              <a:ext uri="{FF2B5EF4-FFF2-40B4-BE49-F238E27FC236}">
                <a16:creationId xmlns:a16="http://schemas.microsoft.com/office/drawing/2014/main" id="{886C7FE9-4470-BA15-A900-553FE87C96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78619" y="2493358"/>
            <a:ext cx="4427475" cy="4272123"/>
          </a:xfrm>
          <a:prstGeom prst="rect">
            <a:avLst/>
          </a:prstGeom>
        </p:spPr>
      </p:pic>
      <p:pic>
        <p:nvPicPr>
          <p:cNvPr id="15" name="Picture 14" descr="A screenshot of a graph&#10;&#10;Description automatically generated with low confidence">
            <a:extLst>
              <a:ext uri="{FF2B5EF4-FFF2-40B4-BE49-F238E27FC236}">
                <a16:creationId xmlns:a16="http://schemas.microsoft.com/office/drawing/2014/main" id="{966CD1CE-2535-AFF1-EA1E-CB71D65FB6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3741577"/>
            <a:ext cx="3722913" cy="3121167"/>
          </a:xfrm>
          <a:prstGeom prst="rect">
            <a:avLst/>
          </a:prstGeom>
        </p:spPr>
      </p:pic>
      <p:pic>
        <p:nvPicPr>
          <p:cNvPr id="17" name="Picture 16" descr="A picture containing text, screenshot, plot, diagram&#10;&#10;Description automatically generated">
            <a:extLst>
              <a:ext uri="{FF2B5EF4-FFF2-40B4-BE49-F238E27FC236}">
                <a16:creationId xmlns:a16="http://schemas.microsoft.com/office/drawing/2014/main" id="{2F42EA6D-840E-38A5-5DC5-25E182A8A45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78694" y="3814480"/>
            <a:ext cx="3813304" cy="2951002"/>
          </a:xfrm>
          <a:prstGeom prst="rect">
            <a:avLst/>
          </a:prstGeom>
        </p:spPr>
      </p:pic>
      <p:pic>
        <p:nvPicPr>
          <p:cNvPr id="19" name="Picture 18" descr="A picture containing text, screenshot, diagram, font&#10;&#10;Description automatically generated">
            <a:extLst>
              <a:ext uri="{FF2B5EF4-FFF2-40B4-BE49-F238E27FC236}">
                <a16:creationId xmlns:a16="http://schemas.microsoft.com/office/drawing/2014/main" id="{9F007B79-8BFF-F06A-F40B-3A77A32D6D6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64993" y="1082351"/>
            <a:ext cx="3813304" cy="2732130"/>
          </a:xfrm>
          <a:prstGeom prst="rect">
            <a:avLst/>
          </a:prstGeom>
        </p:spPr>
      </p:pic>
    </p:spTree>
    <p:extLst>
      <p:ext uri="{BB962C8B-B14F-4D97-AF65-F5344CB8AC3E}">
        <p14:creationId xmlns:p14="http://schemas.microsoft.com/office/powerpoint/2010/main" val="14002614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193</Words>
  <Application>Microsoft Office PowerPoint</Application>
  <PresentationFormat>Widescreen</PresentationFormat>
  <Paragraphs>10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Roboto</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Arpula, Sampath Kumar</dc:creator>
  <cp:lastModifiedBy>Arpula, Sampath Kumar</cp:lastModifiedBy>
  <cp:revision>6</cp:revision>
  <dcterms:created xsi:type="dcterms:W3CDTF">2023-05-09T22:45:55Z</dcterms:created>
  <dcterms:modified xsi:type="dcterms:W3CDTF">2023-05-09T23:19:17Z</dcterms:modified>
</cp:coreProperties>
</file>