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E26E-0648-4737-B120-AA7A26ACC2C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3679-A4AA-4DDC-BAB4-C6E46B419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MapReduce</a:t>
            </a:r>
            <a:r>
              <a:rPr lang="en-US" dirty="0" smtClean="0"/>
              <a:t> and Apache Spark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400175"/>
            <a:ext cx="77057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511314"/>
            <a:ext cx="8824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Compare Map Reduce and Apache Spark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511314"/>
            <a:ext cx="8824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Compare Map Reduce and Apache Spark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7259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steps to compare </a:t>
            </a:r>
            <a:r>
              <a:rPr lang="en-US" sz="3200" b="1" dirty="0" err="1" smtClean="0"/>
              <a:t>MapReduce</a:t>
            </a:r>
            <a:r>
              <a:rPr lang="en-US" sz="3200" b="1" dirty="0" smtClean="0"/>
              <a:t> and Spark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/>
              <a:t>1. Create a new s3 bucket and upload .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</a:t>
            </a:r>
          </a:p>
          <a:p>
            <a:pPr lvl="1">
              <a:buNone/>
            </a:pPr>
            <a:r>
              <a:rPr lang="en-US" sz="2400" dirty="0" smtClean="0"/>
              <a:t>2. Create EMR Clusters (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, Spark)</a:t>
            </a:r>
          </a:p>
          <a:p>
            <a:pPr lvl="1">
              <a:buNone/>
            </a:pPr>
            <a:r>
              <a:rPr lang="en-US" sz="2400" dirty="0" smtClean="0"/>
              <a:t>3. Connect </a:t>
            </a:r>
            <a:r>
              <a:rPr lang="en-US" sz="2400" smtClean="0"/>
              <a:t>using SSH </a:t>
            </a:r>
            <a:r>
              <a:rPr lang="en-US" sz="2400" dirty="0" smtClean="0"/>
              <a:t>with New </a:t>
            </a:r>
            <a:r>
              <a:rPr lang="en-US" sz="2400" dirty="0" err="1" smtClean="0"/>
              <a:t>KayPair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4. Create DB in Hive and Run Queries</a:t>
            </a:r>
          </a:p>
          <a:p>
            <a:pPr lvl="1">
              <a:buNone/>
            </a:pPr>
            <a:r>
              <a:rPr lang="en-US" sz="2400" dirty="0" smtClean="0"/>
              <a:t>5. Create Data Frame in Spark and Run Queries</a:t>
            </a:r>
          </a:p>
          <a:p>
            <a:pPr lvl="1">
              <a:buNone/>
            </a:pPr>
            <a:r>
              <a:rPr lang="en-US" sz="2400" dirty="0" smtClean="0"/>
              <a:t>6. Compare Performance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8845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73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 MapReduce and Apache Spark</vt:lpstr>
      <vt:lpstr>Slide 2</vt:lpstr>
      <vt:lpstr>Slide 3</vt:lpstr>
      <vt:lpstr>The steps to compare MapReduce and Spark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28</cp:revision>
  <dcterms:created xsi:type="dcterms:W3CDTF">2023-02-27T08:03:12Z</dcterms:created>
  <dcterms:modified xsi:type="dcterms:W3CDTF">2023-03-04T20:46:08Z</dcterms:modified>
</cp:coreProperties>
</file>