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March 6,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March 6,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March 6,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March 6,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March 6,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March 6,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March 6, 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March 6,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March 6, 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March 6,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March 6,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March 6, 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Absence linker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Ramesh Sampath</a:t>
            </a:r>
          </a:p>
          <a:p>
            <a:r>
              <a:rPr lang="en-US" dirty="0" err="1" smtClean="0"/>
              <a:t>Surinderjeet</a:t>
            </a:r>
            <a:r>
              <a:rPr lang="en-US" dirty="0" smtClean="0"/>
              <a:t> Singh</a:t>
            </a:r>
          </a:p>
          <a:p>
            <a:endParaRPr lang="en-US" dirty="0" smtClean="0"/>
          </a:p>
          <a:p>
            <a:r>
              <a:rPr lang="en-US" dirty="0" err="1" smtClean="0"/>
              <a:t>SXSWEdu</a:t>
            </a:r>
            <a:r>
              <a:rPr lang="en-US" dirty="0" smtClean="0"/>
              <a:t> </a:t>
            </a:r>
            <a:r>
              <a:rPr lang="en-US" dirty="0" err="1" smtClean="0"/>
              <a:t>Codeathon</a:t>
            </a:r>
            <a:r>
              <a:rPr lang="en-US" dirty="0" smtClean="0"/>
              <a:t> hosted by </a:t>
            </a:r>
            <a:r>
              <a:rPr lang="en-US" dirty="0" err="1" smtClean="0"/>
              <a:t>InBloom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4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School drop out rates nationally at 8% (2012)</a:t>
            </a:r>
          </a:p>
          <a:p>
            <a:pPr lvl="1"/>
            <a:r>
              <a:rPr lang="en-US" dirty="0" smtClean="0"/>
              <a:t>Declining over the years, but still one too many</a:t>
            </a:r>
          </a:p>
          <a:p>
            <a:endParaRPr lang="en-US" dirty="0" smtClean="0"/>
          </a:p>
          <a:p>
            <a:r>
              <a:rPr lang="en-US" dirty="0" smtClean="0"/>
              <a:t>Keeping kids in classroom a priority for educators</a:t>
            </a:r>
          </a:p>
          <a:p>
            <a:endParaRPr lang="en-US" dirty="0"/>
          </a:p>
          <a:p>
            <a:r>
              <a:rPr lang="en-US" dirty="0" smtClean="0"/>
              <a:t>Identify dropouts before they happen</a:t>
            </a:r>
          </a:p>
        </p:txBody>
      </p:sp>
    </p:spTree>
    <p:extLst>
      <p:ext uri="{BB962C8B-B14F-4D97-AF65-F5344CB8AC3E}">
        <p14:creationId xmlns:p14="http://schemas.microsoft.com/office/powerpoint/2010/main" val="159539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Absence Linker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Visually display student attendance for the entire school year in an Interactive dashboard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Find correlations between student absences (coming soon)</a:t>
            </a:r>
          </a:p>
          <a:p>
            <a:endParaRPr lang="en-US" dirty="0" smtClean="0"/>
          </a:p>
          <a:p>
            <a:r>
              <a:rPr lang="en-US" dirty="0" smtClean="0"/>
              <a:t>Identify patterns and intervene early (coming soon)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47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</TotalTime>
  <Words>80</Words>
  <Application>Microsoft Macintosh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Clarity</vt:lpstr>
      <vt:lpstr>Absence linker</vt:lpstr>
      <vt:lpstr>Problem</vt:lpstr>
      <vt:lpstr>Absence Linker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Absence linker</dc:title>
  <dc:creator>Ramesh Sampath</dc:creator>
  <cp:lastModifiedBy>Ramesh Sampath</cp:lastModifiedBy>
  <cp:revision>2</cp:revision>
  <dcterms:created xsi:type="dcterms:W3CDTF">2013-03-06T19:35:59Z</dcterms:created>
  <dcterms:modified xsi:type="dcterms:W3CDTF">2013-03-06T19:51:48Z</dcterms:modified>
</cp:coreProperties>
</file>