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015D4E-6B66-4EFF-99C4-57ACB1A0A6A8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496302-3375-41BA-BC73-06D0DACA28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015D4E-6B66-4EFF-99C4-57ACB1A0A6A8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496302-3375-41BA-BC73-06D0DACA28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015D4E-6B66-4EFF-99C4-57ACB1A0A6A8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496302-3375-41BA-BC73-06D0DACA28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015D4E-6B66-4EFF-99C4-57ACB1A0A6A8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496302-3375-41BA-BC73-06D0DACA28F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015D4E-6B66-4EFF-99C4-57ACB1A0A6A8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496302-3375-41BA-BC73-06D0DACA28F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015D4E-6B66-4EFF-99C4-57ACB1A0A6A8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496302-3375-41BA-BC73-06D0DACA28F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015D4E-6B66-4EFF-99C4-57ACB1A0A6A8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496302-3375-41BA-BC73-06D0DACA28F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015D4E-6B66-4EFF-99C4-57ACB1A0A6A8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496302-3375-41BA-BC73-06D0DACA28F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015D4E-6B66-4EFF-99C4-57ACB1A0A6A8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496302-3375-41BA-BC73-06D0DACA28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5015D4E-6B66-4EFF-99C4-57ACB1A0A6A8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496302-3375-41BA-BC73-06D0DACA28F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015D4E-6B66-4EFF-99C4-57ACB1A0A6A8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6496302-3375-41BA-BC73-06D0DACA28F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5015D4E-6B66-4EFF-99C4-57ACB1A0A6A8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6496302-3375-41BA-BC73-06D0DACA28F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VID-19_pandemic_in_mainland_China" TargetMode="External"/><Relationship Id="rId2" Type="http://schemas.openxmlformats.org/officeDocument/2006/relationships/hyperlink" Target="https://en.wikipedia.org/wiki/COVID-19_pandemic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COVID-19_pandemic_in_Asia" TargetMode="External"/><Relationship Id="rId4" Type="http://schemas.openxmlformats.org/officeDocument/2006/relationships/hyperlink" Target="https://en.wikipedia.org/wiki/Ministry_of_Health_and_Family_Welfar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iatoday.in/india/story/red-orange-green-zones-full-current-update-list-districts-states-india-coronavirus-1673358-2020-05-01" TargetMode="External"/><Relationship Id="rId2" Type="http://schemas.openxmlformats.org/officeDocument/2006/relationships/hyperlink" Target="https://www.latlong.net/category/districts-102-16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Covid-19 zone predictor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- </a:t>
            </a:r>
            <a:r>
              <a:rPr lang="en-IN" dirty="0" err="1" smtClean="0"/>
              <a:t>Samruddha</a:t>
            </a:r>
            <a:r>
              <a:rPr lang="en-IN" dirty="0" smtClean="0"/>
              <a:t> </a:t>
            </a:r>
            <a:r>
              <a:rPr lang="en-IN" dirty="0" err="1"/>
              <a:t>P</a:t>
            </a:r>
            <a:r>
              <a:rPr lang="en-IN" dirty="0" err="1" smtClean="0"/>
              <a:t>atil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692696"/>
            <a:ext cx="7272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b="1" dirty="0"/>
              <a:t>Background</a:t>
            </a:r>
            <a:endParaRPr lang="en-IN" sz="1200" dirty="0"/>
          </a:p>
          <a:p>
            <a:r>
              <a:rPr lang="en-IN" b="1" dirty="0"/>
              <a:t> </a:t>
            </a:r>
            <a:endParaRPr lang="en-IN" sz="1200" dirty="0"/>
          </a:p>
          <a:p>
            <a:r>
              <a:rPr lang="en-IN" dirty="0"/>
              <a:t>The first case of the </a:t>
            </a:r>
            <a:r>
              <a:rPr lang="en-IN" dirty="0">
                <a:hlinkClick r:id="rId2" tooltip="COVID-19 pandemic"/>
              </a:rPr>
              <a:t>COVID-19 pandemic</a:t>
            </a:r>
            <a:r>
              <a:rPr lang="en-IN" dirty="0"/>
              <a:t> in India was reported on 30 January 2020, </a:t>
            </a:r>
            <a:r>
              <a:rPr lang="en-IN" dirty="0">
                <a:hlinkClick r:id="rId3" tooltip="COVID-19 pandemic in mainland China"/>
              </a:rPr>
              <a:t>originating from China</a:t>
            </a:r>
            <a:r>
              <a:rPr lang="en-IN" dirty="0"/>
              <a:t>. As of 26 May 2020, the </a:t>
            </a:r>
            <a:r>
              <a:rPr lang="en-IN" dirty="0">
                <a:hlinkClick r:id="rId4" tooltip="Ministry of Health and Family Welfare"/>
              </a:rPr>
              <a:t>Ministry of Health and Family Welfare</a:t>
            </a:r>
            <a:r>
              <a:rPr lang="en-IN" dirty="0"/>
              <a:t> have confirmed a total of 145,380 cases, 60,491 recoveries (including 1 migration) and 4,167 deaths in the country. India currently has the fourth largest number of </a:t>
            </a:r>
            <a:r>
              <a:rPr lang="en-IN" dirty="0">
                <a:hlinkClick r:id="rId5" tooltip="COVID-19 pandemic in Asia"/>
              </a:rPr>
              <a:t>confirmed cases in Asia</a:t>
            </a:r>
            <a:r>
              <a:rPr lang="en-IN" dirty="0"/>
              <a:t> with number of cases breaching the 100,000 mark on 19 May 2020.</a:t>
            </a:r>
            <a:endParaRPr lang="en-IN" sz="1400" dirty="0"/>
          </a:p>
          <a:p>
            <a:r>
              <a:rPr lang="en-IN" dirty="0"/>
              <a:t>The Government Divided the entire nation into three zones – Green Zone, Red Zone, Orange Zone,  relaxation will be allowed accordingly.</a:t>
            </a:r>
            <a:r>
              <a:rPr lang="en-IN" baseline="30000" dirty="0"/>
              <a:t> </a:t>
            </a:r>
            <a:endParaRPr lang="en-IN" sz="1400" dirty="0"/>
          </a:p>
          <a:p>
            <a:r>
              <a:rPr lang="en-IN" b="1" dirty="0"/>
              <a:t>Red zone (Hotspots)</a:t>
            </a:r>
            <a:r>
              <a:rPr lang="en-IN" dirty="0"/>
              <a:t> – districts with high doubling rate and high number of active case</a:t>
            </a:r>
            <a:r>
              <a:rPr lang="en-IN" b="1" dirty="0"/>
              <a:t>.</a:t>
            </a:r>
            <a:endParaRPr lang="en-IN" sz="1400" dirty="0"/>
          </a:p>
          <a:p>
            <a:r>
              <a:rPr lang="en-IN" b="1" dirty="0"/>
              <a:t>Orange zone (Non-hotspots)</a:t>
            </a:r>
            <a:r>
              <a:rPr lang="en-IN" dirty="0"/>
              <a:t> – districts with fewer cases</a:t>
            </a:r>
            <a:endParaRPr lang="en-IN" sz="1400" dirty="0"/>
          </a:p>
          <a:p>
            <a:r>
              <a:rPr lang="en-IN" b="1" dirty="0"/>
              <a:t>Green zone</a:t>
            </a:r>
            <a:r>
              <a:rPr lang="en-IN" dirty="0"/>
              <a:t> – districts without confirmed cases or without new cases in last 21 </a:t>
            </a:r>
            <a:r>
              <a:rPr lang="en-IN" dirty="0" smtClean="0"/>
              <a:t>days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9676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24744"/>
            <a:ext cx="784887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b="1" dirty="0" smtClean="0"/>
              <a:t>Problem</a:t>
            </a:r>
            <a:endParaRPr lang="en-IN" sz="1200" dirty="0" smtClean="0"/>
          </a:p>
          <a:p>
            <a:r>
              <a:rPr lang="en-IN" b="1" dirty="0" smtClean="0"/>
              <a:t> </a:t>
            </a:r>
            <a:endParaRPr lang="en-IN" sz="1200" dirty="0" smtClean="0"/>
          </a:p>
          <a:p>
            <a:r>
              <a:rPr lang="en-IN" dirty="0" smtClean="0"/>
              <a:t>Data that might contribute to determining zone of location might include his latitude and longitude that describe its position. This project aims to predict whether the location is in red </a:t>
            </a:r>
            <a:r>
              <a:rPr lang="en-IN" dirty="0" err="1" smtClean="0"/>
              <a:t>zone,orange</a:t>
            </a:r>
            <a:r>
              <a:rPr lang="en-IN" dirty="0" smtClean="0"/>
              <a:t> zone or green zone based on this data.</a:t>
            </a:r>
          </a:p>
          <a:p>
            <a:endParaRPr lang="en-IN" sz="1400" dirty="0" smtClean="0"/>
          </a:p>
          <a:p>
            <a:pPr lvl="1"/>
            <a:r>
              <a:rPr lang="en-IN" b="1" dirty="0" smtClean="0"/>
              <a:t>Interest</a:t>
            </a:r>
            <a:endParaRPr lang="en-IN" sz="1200" dirty="0" smtClean="0"/>
          </a:p>
          <a:p>
            <a:r>
              <a:rPr lang="en-IN" b="1" dirty="0" smtClean="0"/>
              <a:t> </a:t>
            </a:r>
            <a:endParaRPr lang="en-IN" sz="1200" dirty="0" smtClean="0"/>
          </a:p>
          <a:p>
            <a:r>
              <a:rPr lang="en-IN" dirty="0" smtClean="0"/>
              <a:t>Indian people will be interested in this project as everyone should know in which zone they are or in which zone there relatives are.</a:t>
            </a:r>
            <a:endParaRPr lang="en-IN" sz="1400" dirty="0" smtClean="0"/>
          </a:p>
          <a:p>
            <a:r>
              <a:rPr lang="en-IN" dirty="0" smtClean="0"/>
              <a:t>Volunteers working for reduction of this pandemic should know in which area they should put more efforts and which zone should protect from deadly virus.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9188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595227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b="1" dirty="0"/>
              <a:t>Data Sources</a:t>
            </a:r>
            <a:endParaRPr lang="en-IN" sz="1200" dirty="0"/>
          </a:p>
          <a:p>
            <a:r>
              <a:rPr lang="en-IN" b="1" dirty="0"/>
              <a:t> </a:t>
            </a:r>
            <a:endParaRPr lang="en-IN" sz="1200" dirty="0"/>
          </a:p>
          <a:p>
            <a:r>
              <a:rPr lang="en-IN" dirty="0"/>
              <a:t>First different location were selected from the table in the website </a:t>
            </a:r>
            <a:r>
              <a:rPr lang="en-IN" u="sng" dirty="0">
                <a:hlinkClick r:id="rId2"/>
              </a:rPr>
              <a:t>https://www.latlong.net/category/districts-102-16.html</a:t>
            </a:r>
            <a:endParaRPr lang="en-IN" sz="1400" dirty="0"/>
          </a:p>
          <a:p>
            <a:r>
              <a:rPr lang="en-IN" dirty="0"/>
              <a:t>This website has 7 different pages with 100 different locations with their coordinates.</a:t>
            </a:r>
            <a:endParaRPr lang="en-IN" sz="1400" dirty="0"/>
          </a:p>
          <a:p>
            <a:r>
              <a:rPr lang="en-IN" dirty="0"/>
              <a:t>For getting the information about zones of these locations </a:t>
            </a:r>
            <a:r>
              <a:rPr lang="en-IN" u="sng" dirty="0">
                <a:hlinkClick r:id="rId3"/>
              </a:rPr>
              <a:t>https://www.indiatoday.in/india/story/red-orange-green-zones-full-current-update-list-districts-states-india-coronavirus-1673358-2020-05-01</a:t>
            </a:r>
            <a:r>
              <a:rPr lang="en-IN" dirty="0"/>
              <a:t> this website was useful.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6693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268760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b="1" dirty="0"/>
              <a:t>Data Cleaning</a:t>
            </a:r>
            <a:endParaRPr lang="en-IN" sz="1200" dirty="0"/>
          </a:p>
          <a:p>
            <a:r>
              <a:rPr lang="en-IN" b="1" dirty="0"/>
              <a:t> </a:t>
            </a:r>
            <a:endParaRPr lang="en-IN" sz="1100" dirty="0"/>
          </a:p>
          <a:p>
            <a:r>
              <a:rPr lang="en-IN" dirty="0"/>
              <a:t>Data scraping from 7 webpages of the website resulted in seven dataframes of location with their geographical coordinates. These 7 dataframes merged into 1 dataframe. The column of zones was added into this dataframe. Then manually zones of these locations were added to dataframe.</a:t>
            </a:r>
            <a:endParaRPr lang="en-IN" sz="1400" dirty="0"/>
          </a:p>
          <a:p>
            <a:r>
              <a:rPr lang="en-IN" dirty="0"/>
              <a:t>One more problem was there that names of the locations have country India in it. It is useless to have India in Indian locations. So, last 7 letters of names including 5 letters of India and a space and comma were removed. Thus we got the final dataframe containing name, place name, latitude and longitude.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776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2564904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b="1" dirty="0"/>
              <a:t>Feature Selection</a:t>
            </a:r>
            <a:endParaRPr lang="en-IN" sz="1200" dirty="0"/>
          </a:p>
          <a:p>
            <a:r>
              <a:rPr lang="en-IN" b="1" dirty="0"/>
              <a:t> </a:t>
            </a:r>
            <a:endParaRPr lang="en-IN" sz="1100" dirty="0"/>
          </a:p>
          <a:p>
            <a:r>
              <a:rPr lang="en-IN" dirty="0"/>
              <a:t>After data cleaning dataframe was consist of 684 locations with name latitude and longitude. This dataframe was split into X as a train data and y as a test data. This coordinates were plotted into a map using folium library.</a:t>
            </a:r>
          </a:p>
        </p:txBody>
      </p:sp>
    </p:spTree>
    <p:extLst>
      <p:ext uri="{BB962C8B-B14F-4D97-AF65-F5344CB8AC3E}">
        <p14:creationId xmlns:p14="http://schemas.microsoft.com/office/powerpoint/2010/main" val="387338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772816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/>
              <a:t>Predictive Modelling</a:t>
            </a:r>
            <a:endParaRPr lang="en-IN" dirty="0"/>
          </a:p>
          <a:p>
            <a:r>
              <a:rPr lang="en-IN" b="1" dirty="0"/>
              <a:t> </a:t>
            </a:r>
            <a:endParaRPr lang="en-IN" dirty="0"/>
          </a:p>
          <a:p>
            <a:r>
              <a:rPr lang="en-IN" dirty="0"/>
              <a:t>Algorithms required for this modelling was classification algorithms like K-nearest Neighbours, Decision Tree, Support Vector Machine and Logistic Regression. We don’t know which algorithm will give best result so it is better to evaluate the algorithms using indices like </a:t>
            </a:r>
            <a:r>
              <a:rPr lang="en-IN" dirty="0" err="1"/>
              <a:t>jaccard</a:t>
            </a:r>
            <a:r>
              <a:rPr lang="en-IN" dirty="0"/>
              <a:t> index, F-1 score and log loss. As log loss can’t be used for evaluation as it can only be used in the case of logistic regression.</a:t>
            </a:r>
          </a:p>
        </p:txBody>
      </p:sp>
    </p:spTree>
    <p:extLst>
      <p:ext uri="{BB962C8B-B14F-4D97-AF65-F5344CB8AC3E}">
        <p14:creationId xmlns:p14="http://schemas.microsoft.com/office/powerpoint/2010/main" val="85956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459081"/>
              </p:ext>
            </p:extLst>
          </p:nvPr>
        </p:nvGraphicFramePr>
        <p:xfrm>
          <a:off x="539552" y="1412776"/>
          <a:ext cx="8208912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228"/>
                <a:gridCol w="2327195"/>
                <a:gridCol w="1955261"/>
                <a:gridCol w="205222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Algorithm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Jaccard</a:t>
                      </a:r>
                      <a:r>
                        <a:rPr lang="en-IN" dirty="0" smtClean="0"/>
                        <a:t> Index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F-1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Other Info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K-nearest Neighbours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0.761829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0.773723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 =1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Decision</a:t>
                      </a:r>
                      <a:r>
                        <a:rPr lang="en-IN" baseline="0" dirty="0" smtClean="0"/>
                        <a:t>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0.794003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0.802920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Depth = 12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Support</a:t>
                      </a:r>
                      <a:r>
                        <a:rPr lang="en-IN" baseline="0" dirty="0" smtClean="0"/>
                        <a:t> Vector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0.630811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0.678832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0.420313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0.547445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41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2420888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/>
              <a:t>Conclusion</a:t>
            </a:r>
            <a:endParaRPr lang="en-IN" dirty="0"/>
          </a:p>
          <a:p>
            <a:r>
              <a:rPr lang="en-IN" b="1" dirty="0"/>
              <a:t> </a:t>
            </a:r>
            <a:endParaRPr lang="en-IN" dirty="0"/>
          </a:p>
          <a:p>
            <a:r>
              <a:rPr lang="en-IN" dirty="0"/>
              <a:t>We can clearly say that Decision Tree Algorithm with max depth 12 is the best algorithm for Covid-19 Zone Predictor.</a:t>
            </a:r>
          </a:p>
        </p:txBody>
      </p:sp>
    </p:spTree>
    <p:extLst>
      <p:ext uri="{BB962C8B-B14F-4D97-AF65-F5344CB8AC3E}">
        <p14:creationId xmlns:p14="http://schemas.microsoft.com/office/powerpoint/2010/main" val="386029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</TotalTime>
  <Words>47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Covid-19 zone predictor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zone predictor</dc:title>
  <dc:creator>Windows User</dc:creator>
  <cp:lastModifiedBy>Windows User</cp:lastModifiedBy>
  <cp:revision>2</cp:revision>
  <dcterms:created xsi:type="dcterms:W3CDTF">2020-05-26T14:05:26Z</dcterms:created>
  <dcterms:modified xsi:type="dcterms:W3CDTF">2020-05-26T14:22:47Z</dcterms:modified>
</cp:coreProperties>
</file>