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104870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2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7629525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0" spc="300" dirty="0" smtClean="0">
                <a:solidFill>
                  <a:srgbClr val="0F0F0F"/>
                </a:solidFill>
                <a:latin typeface="Arial Black" pitchFamily="34" charset="0"/>
                <a:cs typeface="Times New Roman" panose="02020603050405020304" pitchFamily="18" charset="0"/>
              </a:rPr>
              <a:t>DIGITAL PORTFOLIO </a:t>
            </a:r>
            <a:r>
              <a:rPr lang="en-US" sz="4400" b="0" spc="300" dirty="0" smtClean="0">
                <a:solidFill>
                  <a:srgbClr val="0F0F0F"/>
                </a:solidFill>
                <a:latin typeface="Arial Black" pitchFamily="34" charset="0"/>
              </a:rPr>
              <a:t/>
            </a:r>
            <a:br>
              <a:rPr lang="en-US" sz="4400" b="0" spc="300" dirty="0" smtClean="0">
                <a:solidFill>
                  <a:srgbClr val="0F0F0F"/>
                </a:solidFill>
                <a:latin typeface="Arial Black" pitchFamily="34" charset="0"/>
              </a:rPr>
            </a:br>
            <a:endParaRPr lang="en-US" sz="4400" b="0" spc="300" dirty="0">
              <a:latin typeface="Arial Black" pitchFamily="34" charset="0"/>
            </a:endParaRPr>
          </a:p>
        </p:txBody>
      </p:sp>
      <p:sp>
        <p:nvSpPr>
          <p:cNvPr id="1048602" name="TextBox 13"/>
          <p:cNvSpPr txBox="1"/>
          <p:nvPr/>
        </p:nvSpPr>
        <p:spPr>
          <a:xfrm>
            <a:off x="1340285" y="3048000"/>
            <a:ext cx="941254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STUDENT NAME:  SAM M</a:t>
            </a:r>
          </a:p>
          <a:p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dirty="0" smtClean="0">
                <a:latin typeface="Baskerville Old Face" pitchFamily="18" charset="0"/>
              </a:rPr>
              <a:t>REGISTER NO AND NMID: 2422K1678 / asbru262422k1678</a:t>
            </a:r>
          </a:p>
          <a:p>
            <a:endParaRPr lang="en-US" sz="2400" dirty="0" smtClean="0">
              <a:latin typeface="Baskerville Old Face" pitchFamily="18" charset="0"/>
            </a:endParaRPr>
          </a:p>
          <a:p>
            <a:r>
              <a:rPr lang="en-US" sz="2400" dirty="0" smtClean="0">
                <a:latin typeface="Baskerville Old Face" pitchFamily="18" charset="0"/>
              </a:rPr>
              <a:t>DEPARTMENT: BSC(COMPUTER SCIENCE)</a:t>
            </a:r>
          </a:p>
          <a:p>
            <a:endParaRPr lang="en-US" sz="2400" dirty="0" smtClean="0">
              <a:latin typeface="Baskerville Old Face" pitchFamily="18" charset="0"/>
              <a:cs typeface="Calibri"/>
            </a:endParaRPr>
          </a:p>
          <a:p>
            <a:r>
              <a:rPr lang="en-US" sz="2400" dirty="0" smtClean="0">
                <a:latin typeface="Baskerville Old Face" pitchFamily="18" charset="0"/>
              </a:rPr>
              <a:t>COLLEGE:  SNMV COLLEGE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057400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21336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80" name="object 8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526032" y="2514600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TextBox 9"/>
          <p:cNvSpPr txBox="1"/>
          <p:nvPr/>
        </p:nvSpPr>
        <p:spPr>
          <a:xfrm>
            <a:off x="2971800" y="19812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Students can register, login, and view a welcome message successfully.</a:t>
            </a:r>
          </a:p>
          <a:p>
            <a:r>
              <a:rPr lang="en-IN" sz="2800" b="1" dirty="0"/>
              <a:t> </a:t>
            </a:r>
          </a:p>
          <a:p>
            <a:r>
              <a:rPr lang="en-IN" sz="2800" b="1" dirty="0"/>
              <a:t>Smooth navigation between Register → Login → Welcome → Logout.</a:t>
            </a:r>
          </a:p>
          <a:p>
            <a:r>
              <a:rPr lang="en-IN" sz="2800" b="1" dirty="0"/>
              <a:t> </a:t>
            </a:r>
          </a:p>
          <a:p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3657600" y="228600"/>
            <a:ext cx="4578668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88" name="TextBox 1"/>
          <p:cNvSpPr txBox="1"/>
          <p:nvPr/>
        </p:nvSpPr>
        <p:spPr>
          <a:xfrm>
            <a:off x="2133600" y="1905000"/>
            <a:ext cx="7626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This project demonstrates the basic functionality of a student portal with registration and login. It is useful for beginners to understand HTML, CSS, and JavaScript integration. Future improvements can include connecting with a real database (MySQL / Firebase) and adding more features like password reset and admin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173105" y="914400"/>
            <a:ext cx="595629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27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6" name="TextBox 20"/>
          <p:cNvSpPr txBox="1"/>
          <p:nvPr/>
        </p:nvSpPr>
        <p:spPr>
          <a:xfrm>
            <a:off x="676278" y="2438400"/>
            <a:ext cx="78200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Naan Mudhalvan Student Portal – Registration &amp; Login System</a:t>
            </a:r>
          </a:p>
          <a:p>
            <a:endParaRPr lang="en-IN" sz="4400" b="1" dirty="0"/>
          </a:p>
        </p:txBody>
      </p:sp>
      <p:sp>
        <p:nvSpPr>
          <p:cNvPr id="6" name="Flowchart: Collate 5"/>
          <p:cNvSpPr/>
          <p:nvPr/>
        </p:nvSpPr>
        <p:spPr>
          <a:xfrm>
            <a:off x="8229599" y="1569"/>
            <a:ext cx="3974289" cy="6858001"/>
          </a:xfrm>
          <a:prstGeom prst="flowChartCol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0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209800"/>
            <a:ext cx="1733550" cy="3009898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299402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/>
              <a:t>A</a:t>
            </a:r>
            <a:r>
              <a:rPr spc="-5" dirty="0" smtClean="0"/>
              <a:t>G</a:t>
            </a:r>
            <a:r>
              <a:rPr spc="-35" dirty="0" smtClean="0"/>
              <a:t>E</a:t>
            </a:r>
            <a:r>
              <a:rPr spc="15" dirty="0" smtClean="0"/>
              <a:t>N</a:t>
            </a:r>
            <a:r>
              <a:rPr lang="en-US" dirty="0"/>
              <a:t>D</a:t>
            </a:r>
            <a:r>
              <a:rPr dirty="0" smtClean="0"/>
              <a:t>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695578" y="1485687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Collate 2"/>
          <p:cNvSpPr/>
          <p:nvPr/>
        </p:nvSpPr>
        <p:spPr>
          <a:xfrm>
            <a:off x="8382000" y="0"/>
            <a:ext cx="3810000" cy="6858000"/>
          </a:xfrm>
          <a:prstGeom prst="flowChartCol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857591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/>
              <a:t>PROBLEM STATEMENT</a:t>
            </a:r>
            <a:endParaRPr sz="4250" dirty="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8"/>
          <p:cNvSpPr txBox="1"/>
          <p:nvPr/>
        </p:nvSpPr>
        <p:spPr>
          <a:xfrm>
            <a:off x="844511" y="1837067"/>
            <a:ext cx="71574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Students need a simple portal to register, login, and manage access to their accounts. Existing solutions are either complex or require databases. This project solves the problem by creating a basic student portal using HTML, CSS, and JavaScript, with local storage for data handling.</a:t>
            </a:r>
          </a:p>
          <a:p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09578" y="2974931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≜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78" y="2974931"/>
                <a:ext cx="42671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7000"/>
                    </a14:imgEffect>
                    <a14:imgEffect>
                      <a14:saturation sat="33000"/>
                    </a14:imgEffect>
                    <a14:imgEffect>
                      <a14:brightnessContrast bright="-41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81" y="2362200"/>
            <a:ext cx="304800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5638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762000" y="1354493"/>
            <a:ext cx="7239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Naan Mudhalvan Student Portal is a simple web application that allows students to register, log in, and log out using HTML, CSS, and JavaScript. User data is stored in the browser’s local storage, and a personalized welcome message is shown after login. The project demonstrates basic portal functionality with a clean and responsive design.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3048000" y="381000"/>
            <a:ext cx="623474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10"/>
          <p:cNvSpPr txBox="1"/>
          <p:nvPr/>
        </p:nvSpPr>
        <p:spPr>
          <a:xfrm>
            <a:off x="381000" y="2286000"/>
            <a:ext cx="739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 Students (who register and log in)</a:t>
            </a:r>
          </a:p>
          <a:p>
            <a:r>
              <a:rPr lang="en-IN" sz="3200" b="1" dirty="0"/>
              <a:t> Teachers/Trainers (to verify demo)</a:t>
            </a:r>
          </a:p>
          <a:p>
            <a:r>
              <a:rPr lang="en-IN" sz="3200" b="1" dirty="0"/>
              <a:t> Admins (to check student project submission)</a:t>
            </a:r>
          </a:p>
        </p:txBody>
      </p:sp>
      <p:pic>
        <p:nvPicPr>
          <p:cNvPr id="2050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3048000" cy="32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64154"/>
            <a:ext cx="3048000" cy="32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080000" y="6258908"/>
            <a:ext cx="24384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10"/>
          <p:cNvSpPr txBox="1"/>
          <p:nvPr/>
        </p:nvSpPr>
        <p:spPr>
          <a:xfrm>
            <a:off x="3200402" y="2362202"/>
            <a:ext cx="6153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HTML – structure of the </a:t>
            </a:r>
            <a:r>
              <a:rPr lang="en-IN" sz="2800" b="1" dirty="0" err="1"/>
              <a:t>portalCSS</a:t>
            </a:r>
            <a:r>
              <a:rPr lang="en-IN" sz="2800" b="1" dirty="0"/>
              <a:t> – design &amp; layout (form styling, </a:t>
            </a:r>
            <a:r>
              <a:rPr lang="en-IN" sz="2800" b="1" dirty="0" err="1"/>
              <a:t>colors</a:t>
            </a:r>
            <a:r>
              <a:rPr lang="en-IN" sz="2800" b="1" dirty="0"/>
              <a:t>, etc.)JavaScript – logic for register, login, </a:t>
            </a:r>
            <a:r>
              <a:rPr lang="en-IN" sz="2800" b="1" dirty="0" err="1"/>
              <a:t>logoutLocal</a:t>
            </a:r>
            <a:r>
              <a:rPr lang="en-IN" sz="2800" b="1" dirty="0"/>
              <a:t> Storage – to store user data </a:t>
            </a:r>
            <a:r>
              <a:rPr lang="en-IN" sz="2800" b="1" dirty="0" err="1"/>
              <a:t>temporarilyVS</a:t>
            </a:r>
            <a:r>
              <a:rPr lang="en-IN" sz="2800" b="1" dirty="0"/>
              <a:t> Code – coding </a:t>
            </a:r>
            <a:r>
              <a:rPr lang="en-IN" sz="2800" b="1" dirty="0" err="1"/>
              <a:t>editorBrowser</a:t>
            </a:r>
            <a:r>
              <a:rPr lang="en-IN" sz="2800" b="1" dirty="0"/>
              <a:t> – to run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1754334" y="93845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1981200" y="2536304"/>
            <a:ext cx="8341020" cy="4321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container box at the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Form (Name, Email, Password)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Form (Email, Password)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Page after login with logout option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background and rounded form box design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22973" y="228600"/>
            <a:ext cx="10681335" cy="80010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74" name="TextBox 3"/>
          <p:cNvSpPr txBox="1"/>
          <p:nvPr/>
        </p:nvSpPr>
        <p:spPr>
          <a:xfrm>
            <a:off x="1840282" y="1905000"/>
            <a:ext cx="84467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Baskerville Old Face" pitchFamily="18" charset="0"/>
              </a:rPr>
              <a:t>✅ User Registration with Name, Email, Password</a:t>
            </a:r>
          </a:p>
          <a:p>
            <a:r>
              <a:rPr lang="en-IN" sz="3600" b="1" dirty="0">
                <a:latin typeface="Baskerville Old Face" pitchFamily="18" charset="0"/>
              </a:rPr>
              <a:t>✅ Login system with validation</a:t>
            </a:r>
          </a:p>
          <a:p>
            <a:r>
              <a:rPr lang="en-IN" sz="3600" b="1" dirty="0">
                <a:latin typeface="Baskerville Old Face" pitchFamily="18" charset="0"/>
              </a:rPr>
              <a:t>✅ Welcome message after login</a:t>
            </a:r>
          </a:p>
          <a:p>
            <a:r>
              <a:rPr lang="en-IN" sz="3600" b="1" dirty="0">
                <a:latin typeface="Baskerville Old Face" pitchFamily="18" charset="0"/>
              </a:rPr>
              <a:t>✅ Logout option to return to login form</a:t>
            </a:r>
          </a:p>
          <a:p>
            <a:r>
              <a:rPr lang="en-IN" sz="3600" b="1" dirty="0">
                <a:latin typeface="Baskerville Old Face" pitchFamily="18" charset="0"/>
              </a:rPr>
              <a:t>✅ Stylish layout using CSS</a:t>
            </a:r>
          </a:p>
          <a:p>
            <a:r>
              <a:rPr lang="en-IN" sz="3600" b="1" dirty="0">
                <a:latin typeface="Baskerville Old Face" pitchFamily="18" charset="0"/>
              </a:rPr>
              <a:t>✅ Uses </a:t>
            </a:r>
            <a:r>
              <a:rPr lang="en-IN" sz="3600" b="1" dirty="0" err="1">
                <a:latin typeface="Baskerville Old Face" pitchFamily="18" charset="0"/>
              </a:rPr>
              <a:t>localStorage</a:t>
            </a:r>
            <a:r>
              <a:rPr lang="en-IN" sz="3600" b="1" dirty="0">
                <a:latin typeface="Baskerville Old Face" pitchFamily="18" charset="0"/>
              </a:rPr>
              <a:t> instead of </a:t>
            </a:r>
            <a:r>
              <a:rPr lang="en-IN" sz="3600" b="1" dirty="0" smtClean="0">
                <a:latin typeface="Baskerville Old Face" pitchFamily="18" charset="0"/>
              </a:rPr>
              <a:t>external DB</a:t>
            </a:r>
            <a:endParaRPr lang="en-IN" sz="3600" b="1" dirty="0">
              <a:latin typeface="Baskerville Old Face" pitchFamily="18" charset="0"/>
            </a:endParaRPr>
          </a:p>
          <a:p>
            <a:r>
              <a:rPr lang="en-IN" sz="3600" b="1" dirty="0"/>
              <a:t> </a:t>
            </a:r>
          </a:p>
          <a:p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404</Words>
  <Application>Microsoft Office PowerPoint</Application>
  <PresentationFormat>Custom</PresentationFormat>
  <Paragraphs>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8</cp:revision>
  <dcterms:created xsi:type="dcterms:W3CDTF">2024-03-28T17:07:22Z</dcterms:created>
  <dcterms:modified xsi:type="dcterms:W3CDTF">2025-09-01T12:53:07Z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ee6959d3d4554bcdb72e7e1c3712b3fb</vt:lpwstr>
  </property>
</Properties>
</file>