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DBSCAN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5"/>
            <a:ext cx="7704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Density-Based Spatial Clustering of Applications with Noise (DBScan) visa encontrar áreas de alta densidade no domínio e expandir essas áreas de forma a encontrar os clusters.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20013" y="3070775"/>
            <a:ext cx="77040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Segmentação de clientes por padrão de compra;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Método auxiliar para identificação de ruídos;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25" y="26771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identifica os vizinhos de cada ponto no dataset com base na distância entre eles, detectando os pontos centrais.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Detectados</a:t>
            </a:r>
            <a:r>
              <a:rPr lang="en"/>
              <a:t> os pontos centrais, o algoritmo </a:t>
            </a:r>
            <a:r>
              <a:rPr lang="en"/>
              <a:t>identifica</a:t>
            </a:r>
            <a:r>
              <a:rPr lang="en"/>
              <a:t> se os pontos não-centrais são vizinhos de algum outro ponto. Se sim, serão os pontos de “fronteira” do cluster, que será formado por todos os pontos centrais vizinhos entre si e demais pontos de fronteira.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caso em que pontos não-centrais não sejam vizinhos de nenhum ponto c</a:t>
            </a:r>
            <a:r>
              <a:rPr lang="en"/>
              <a:t>entral</a:t>
            </a:r>
            <a:r>
              <a:rPr lang="en"/>
              <a:t>, eles serão rotulados como ruído.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5"/>
            <a:ext cx="77040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necessita especificar o número de clusters;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Apresenta uma eficiência </a:t>
            </a:r>
            <a:r>
              <a:rPr lang="en"/>
              <a:t>algorítmica</a:t>
            </a:r>
            <a:r>
              <a:rPr lang="en"/>
              <a:t> ideal para grandes datasets;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Noção clara de ruído e identificação de outliers;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2960975"/>
            <a:ext cx="77040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 apresentar resultados diferentes para pontos que se encontram no limite entre um cluster e outro, podendo ter seus grupos trocados dependendo da ordem em que os dados são processados;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 não lidar muito bem o problemas com n dimensões por depender da distância euclidiana;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consegue apresentar um resultado satisfatório no caso em que os clusters apresentam densidades muito diferente;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5673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