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KNN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6"/>
            <a:ext cx="77040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KNN (k-nearest neighbors) é um algoritmo de classificação baseado em instâncias.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 classifica um ponto com base nos pontos de treinamento mais próximos a ele. O número de pontos de treinamento que são usados para a classificação é definido pelo valor de k.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19988" y="2878475"/>
            <a:ext cx="77040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Classificação de objetos;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Recomendações de produto;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Diagnóstico médico de doenças;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13" y="24848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utilizar o KNN, é necessário realizar algumas etapas.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Primeiro, é preciso definir a medida de distância entre os pontos.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seguida, é necessário escolher um valor de k e selecionar os k pontos mais próximos ao ponto a ser classificado.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fim, é necessário atribuir uma classe ao ponto a ser classificado com base nas classes dos k vizinhos mais próximos.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1"/>
            <a:ext cx="7704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 ser utilizado em problemas de classificação com múltiplas classes;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Simplicidade em teoria e implementação;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2800300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Sensível a ruídos nos dados;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 ser afetado por pontos de treinamento mal rotulados;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 computacional;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4067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