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ulish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Quicksand"/>
      <p:regular r:id="rId17"/>
      <p:bold r:id="rId18"/>
    </p:embeddedFont>
    <p:embeddedFont>
      <p:font typeface="PT Sans"/>
      <p:regular r:id="rId19"/>
      <p:bold r:id="rId20"/>
      <p:italic r:id="rId21"/>
      <p:boldItalic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ulish-bold.fntdata"/><Relationship Id="rId12" Type="http://schemas.openxmlformats.org/officeDocument/2006/relationships/font" Target="fonts/Mulish-regular.fntdata"/><Relationship Id="rId15" Type="http://schemas.openxmlformats.org/officeDocument/2006/relationships/font" Target="fonts/Mulish-boldItalic.fntdata"/><Relationship Id="rId14" Type="http://schemas.openxmlformats.org/officeDocument/2006/relationships/font" Target="fonts/Mulish-italic.fntdata"/><Relationship Id="rId17" Type="http://schemas.openxmlformats.org/officeDocument/2006/relationships/font" Target="fonts/Quicksand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PTSans-regular.fntdata"/><Relationship Id="rId18" Type="http://schemas.openxmlformats.org/officeDocument/2006/relationships/font" Target="fonts/Quicksa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c63db415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ec63db415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c468e2b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c468e2b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c468e2b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c468e2b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c468e2b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ec468e2b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X4_d_sdQp9s7Ei3p2OcsInxMbGzkweiz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Naive Bayes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443500" y="4093450"/>
            <a:ext cx="62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Samuel França da Costa Pedrosa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Letícia Delfino Teixeira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2955375" y="2210450"/>
            <a:ext cx="3211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Sobre o método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 flipH="1" rot="10800000">
            <a:off x="1600600" y="30629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1" name="Google Shape;291;p27"/>
          <p:cNvCxnSpPr/>
          <p:nvPr/>
        </p:nvCxnSpPr>
        <p:spPr>
          <a:xfrm flipH="1" rot="10800000">
            <a:off x="1600600" y="15619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2" name="Google Shape;292;p27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720025" y="1610975"/>
            <a:ext cx="77040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que gera uma tabela de probabilidades a partir de uma técnica de classificação de dados. Ele calcula a probabilidade de uma amostra pertencer a uma classe específica com base nas probabilidades condicionais dos atributos.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Suas principais variações são: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 Bayes Gaussiano: Assume que os atributos contínuos seguem uma distribuição gaussiana;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 Bayes Multinomial: Usado quando as características representam contagens ou frequências discretas;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 Bayes Bernoulli: Usado para variáveis binárias (presente/ausente, 0/1).</a:t>
            </a:r>
            <a:endParaRPr/>
          </a:p>
        </p:txBody>
      </p:sp>
      <p:sp>
        <p:nvSpPr>
          <p:cNvPr id="299" name="Google Shape;299;p2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300" name="Google Shape;300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06" name="Google Shape;306;p29"/>
          <p:cNvSpPr txBox="1"/>
          <p:nvPr>
            <p:ph idx="1" type="subTitle"/>
          </p:nvPr>
        </p:nvSpPr>
        <p:spPr>
          <a:xfrm>
            <a:off x="720025" y="1610975"/>
            <a:ext cx="7704000" cy="23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Percepção de reações em comentários e interações;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Sistemas de recomendação;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Classificação de documentos;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Filtragem de spam;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Análise de crédito;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Etc;</a:t>
            </a:r>
            <a:endParaRPr/>
          </a:p>
        </p:txBody>
      </p:sp>
      <p:sp>
        <p:nvSpPr>
          <p:cNvPr id="307" name="Google Shape;307;p29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Apliações</a:t>
            </a:r>
            <a:endParaRPr/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14" name="Google Shape;314;p30"/>
          <p:cNvSpPr txBox="1"/>
          <p:nvPr>
            <p:ph idx="1" type="subTitle"/>
          </p:nvPr>
        </p:nvSpPr>
        <p:spPr>
          <a:xfrm>
            <a:off x="720025" y="1610975"/>
            <a:ext cx="77040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 o Teorema de Bayes, que descreve a probabilidade condicional de um evento;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 a probabilidade de um item pertencer a uma classe específica dado um conjunto de características para cada classe, considerando a suposição de independência (a presença ou valor de uma característica não está relacionada à presença ou valor de outra característica).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Após calcular as probabilidades para cada classe, a amostra é atribuída à classe com a maior probabilidade calculada.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837" y="2010825"/>
            <a:ext cx="3246326" cy="8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24" name="Google Shape;324;p31"/>
          <p:cNvSpPr txBox="1"/>
          <p:nvPr>
            <p:ph idx="1" type="subTitle"/>
          </p:nvPr>
        </p:nvSpPr>
        <p:spPr>
          <a:xfrm>
            <a:off x="720025" y="1610971"/>
            <a:ext cx="77040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Simples de implementar;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Bom Desempenho em Conjuntos de Dados de Tamanho Moderado;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Funciona bem com conjuntos de dados com muitas características ou atributos;</a:t>
            </a:r>
            <a:endParaRPr/>
          </a:p>
        </p:txBody>
      </p:sp>
      <p:sp>
        <p:nvSpPr>
          <p:cNvPr id="325" name="Google Shape;325;p31"/>
          <p:cNvSpPr txBox="1"/>
          <p:nvPr>
            <p:ph idx="3" type="subTitle"/>
          </p:nvPr>
        </p:nvSpPr>
        <p:spPr>
          <a:xfrm>
            <a:off x="720000" y="2944175"/>
            <a:ext cx="77040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A suposição de independência desconsidera que atributos estejam correlacionados ou dependentes entre si. Esta suposição de independência condicional pode não refletir a realidade dos dados;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Sensível a Features Irrelevantes;</a:t>
            </a:r>
            <a:endParaRPr/>
          </a:p>
        </p:txBody>
      </p:sp>
      <p:sp>
        <p:nvSpPr>
          <p:cNvPr id="326" name="Google Shape;326;p31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327" name="Google Shape;327;p31"/>
          <p:cNvSpPr txBox="1"/>
          <p:nvPr>
            <p:ph idx="6" type="subTitle"/>
          </p:nvPr>
        </p:nvSpPr>
        <p:spPr>
          <a:xfrm>
            <a:off x="720000" y="255057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32"/>
          <p:cNvSpPr txBox="1"/>
          <p:nvPr/>
        </p:nvSpPr>
        <p:spPr>
          <a:xfrm>
            <a:off x="3275150" y="1854500"/>
            <a:ext cx="3604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O código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1959250" y="2939075"/>
            <a:ext cx="5225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333333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36" name="Google Shape;336;p32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37" name="Google Shape;337;p32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38" name="Google Shape;338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