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RNA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6"/>
            <a:ext cx="77040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r</a:t>
            </a:r>
            <a:r>
              <a:rPr lang="en"/>
              <a:t>ede neural artificial é um tipo de  algoritmo de aprendizado supervisionado que se baseia no comportamento do cérebro humano. Dessa forma, imita a estrutura massivamente paralela do cérebro, com capacidade de adquirir, armazenar e utilizar conhecimentos experimentais (HAYKIN, 2001)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20013" y="3244025"/>
            <a:ext cx="7704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Processamento de linguagem natural (sentimentos, tradução, etc);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Moderação de conteúdo;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Reconhecimento facial;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25" y="285042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entram pela </a:t>
            </a:r>
            <a:r>
              <a:rPr lang="en"/>
              <a:t>camada</a:t>
            </a:r>
            <a:r>
              <a:rPr lang="en"/>
              <a:t> de entrada, depois por uma camada intermediária e, por fim, pela camada de saída, que é responsável por classificar o dado.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camada é composta por um ou mais neurônios que </a:t>
            </a:r>
            <a:r>
              <a:rPr lang="en"/>
              <a:t>possuem</a:t>
            </a:r>
            <a:r>
              <a:rPr lang="en"/>
              <a:t> funções de ativação ou executam funções matemáticas específicas. Esses </a:t>
            </a:r>
            <a:r>
              <a:rPr lang="en"/>
              <a:t>neurônios</a:t>
            </a:r>
            <a:r>
              <a:rPr lang="en"/>
              <a:t> processam os dados e passam essa informação para o próximo </a:t>
            </a:r>
            <a:r>
              <a:rPr lang="en"/>
              <a:t>neurônio</a:t>
            </a:r>
            <a:r>
              <a:rPr lang="en"/>
              <a:t> conectado a ele.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caso do algoritmo de backpropagation, o algoritmo mede o erro cometido dado o dado de teste e a saída esperada, e realiza a atualização dos pesos de cada neurônio. O objetivo aqui é minimizar o erro a classificar o dado com maior exatidão possível.</a:t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1"/>
            <a:ext cx="7704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Algoritmo simples;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Adaptável para vários cenários;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00" y="3007800"/>
            <a:ext cx="77040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Requer muito tempo de treinamento;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ão sensíveis a ajustes de hiperparâmetros;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RNAs podem sofrer de overfitting, especialmente em conjuntos de dados pequenos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00" y="261420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