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8" r:id="rId8"/>
    <p:sldId id="278" r:id="rId9"/>
    <p:sldId id="279" r:id="rId10"/>
    <p:sldId id="260" r:id="rId11"/>
    <p:sldId id="265" r:id="rId12"/>
    <p:sldId id="261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DECCB-C849-4CB3-A1CF-563852BA71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6D9747-E74D-44C2-BDF8-D901C7C71649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gm:t>
    </dgm:pt>
    <dgm:pt modelId="{E25EFD97-98C2-45F5-8CF4-76B8AF123A88}" type="par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658566C-4EC7-42C7-811E-229B2DA97693}" type="sibTrans" cxnId="{FEC0CFC5-8E56-4506-82AD-1D9B285FF678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213A04B9-08C9-41B9-A85D-C85C207D0FAA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CONFIGURATION</a:t>
          </a:r>
        </a:p>
      </dgm:t>
    </dgm:pt>
    <dgm:pt modelId="{05450FB5-9F7B-4712-9C04-AC57F8BD70AA}" type="par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7433FA50-C1CC-4FFA-A09F-E29A35AA0E9E}" type="sibTrans" cxnId="{D55704A4-2606-4706-AD93-C1EE8451F30C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3048EBE7-D99C-40C1-86F1-E09A2B16F1A2}">
      <dgm:prSet phldrT="[Text]" custT="1"/>
      <dgm:spPr/>
      <dgm:t>
        <a:bodyPr/>
        <a:lstStyle/>
        <a:p>
          <a:r>
            <a:rPr lang="en-US" sz="3600" b="1" dirty="0">
              <a:ln>
                <a:noFill/>
              </a:ln>
              <a:solidFill>
                <a:sysClr val="windowText" lastClr="000000"/>
              </a:solidFill>
            </a:rPr>
            <a:t>GENERAL-PURPOSE INPUT/OUTPUT</a:t>
          </a:r>
        </a:p>
      </dgm:t>
    </dgm:pt>
    <dgm:pt modelId="{AE6BE3E7-7BF4-4535-9451-CD3961F6AE22}" type="par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4E5BCFF-82B3-4FA2-8ACB-FC4CB16E2B23}" type="sibTrans" cxnId="{65C1E4A0-4ADE-4A6E-9631-6F61F9FE42EF}">
      <dgm:prSet/>
      <dgm:spPr/>
      <dgm:t>
        <a:bodyPr/>
        <a:lstStyle/>
        <a:p>
          <a:endParaRPr lang="en-US" sz="3000" b="1">
            <a:ln>
              <a:noFill/>
            </a:ln>
            <a:solidFill>
              <a:sysClr val="windowText" lastClr="000000"/>
            </a:solidFill>
          </a:endParaRPr>
        </a:p>
      </dgm:t>
    </dgm:pt>
    <dgm:pt modelId="{5AF0371F-891A-4D32-86E2-B97E3B0A64A4}" type="pres">
      <dgm:prSet presAssocID="{548DECCB-C849-4CB3-A1CF-563852BA7125}" presName="linear" presStyleCnt="0">
        <dgm:presLayoutVars>
          <dgm:dir/>
          <dgm:animLvl val="lvl"/>
          <dgm:resizeHandles val="exact"/>
        </dgm:presLayoutVars>
      </dgm:prSet>
      <dgm:spPr/>
    </dgm:pt>
    <dgm:pt modelId="{210A0272-72BB-40B4-8BD0-735DC628C593}" type="pres">
      <dgm:prSet presAssocID="{9E6D9747-E74D-44C2-BDF8-D901C7C71649}" presName="parentLin" presStyleCnt="0"/>
      <dgm:spPr/>
    </dgm:pt>
    <dgm:pt modelId="{FEFC4F25-BB01-49BA-BB2E-E27B03D57B94}" type="pres">
      <dgm:prSet presAssocID="{9E6D9747-E74D-44C2-BDF8-D901C7C71649}" presName="parentLeftMargin" presStyleLbl="node1" presStyleIdx="0" presStyleCnt="3"/>
      <dgm:spPr/>
    </dgm:pt>
    <dgm:pt modelId="{FA1419B7-4F1A-44B6-AC60-7080123964AC}" type="pres">
      <dgm:prSet presAssocID="{9E6D9747-E74D-44C2-BDF8-D901C7C71649}" presName="parentText" presStyleLbl="node1" presStyleIdx="0" presStyleCnt="3" custScaleX="122917">
        <dgm:presLayoutVars>
          <dgm:chMax val="0"/>
          <dgm:bulletEnabled val="1"/>
        </dgm:presLayoutVars>
      </dgm:prSet>
      <dgm:spPr/>
    </dgm:pt>
    <dgm:pt modelId="{3B1DF5A6-AF7C-4A30-A3AA-E7A841E9C4A1}" type="pres">
      <dgm:prSet presAssocID="{9E6D9747-E74D-44C2-BDF8-D901C7C71649}" presName="negativeSpace" presStyleCnt="0"/>
      <dgm:spPr/>
    </dgm:pt>
    <dgm:pt modelId="{F829184C-6895-4DFD-A040-7FE816E4784A}" type="pres">
      <dgm:prSet presAssocID="{9E6D9747-E74D-44C2-BDF8-D901C7C71649}" presName="childText" presStyleLbl="conFgAcc1" presStyleIdx="0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C428B787-124A-4F05-8FB5-BD594AE0FE3C}" type="pres">
      <dgm:prSet presAssocID="{2658566C-4EC7-42C7-811E-229B2DA97693}" presName="spaceBetweenRectangles" presStyleCnt="0"/>
      <dgm:spPr/>
    </dgm:pt>
    <dgm:pt modelId="{0029BFEA-6AC2-49FA-AE8B-F64673E9F651}" type="pres">
      <dgm:prSet presAssocID="{213A04B9-08C9-41B9-A85D-C85C207D0FAA}" presName="parentLin" presStyleCnt="0"/>
      <dgm:spPr/>
    </dgm:pt>
    <dgm:pt modelId="{861A76A6-8B45-4F40-94B3-DF637E1D2D8A}" type="pres">
      <dgm:prSet presAssocID="{213A04B9-08C9-41B9-A85D-C85C207D0FAA}" presName="parentLeftMargin" presStyleLbl="node1" presStyleIdx="0" presStyleCnt="3"/>
      <dgm:spPr/>
    </dgm:pt>
    <dgm:pt modelId="{2195AA31-1866-4746-B1A3-7E153C49C298}" type="pres">
      <dgm:prSet presAssocID="{213A04B9-08C9-41B9-A85D-C85C207D0FAA}" presName="parentText" presStyleLbl="node1" presStyleIdx="1" presStyleCnt="3" custScaleX="122917">
        <dgm:presLayoutVars>
          <dgm:chMax val="0"/>
          <dgm:bulletEnabled val="1"/>
        </dgm:presLayoutVars>
      </dgm:prSet>
      <dgm:spPr/>
    </dgm:pt>
    <dgm:pt modelId="{259FF655-D7A2-49CA-A69E-F0BE320DEC17}" type="pres">
      <dgm:prSet presAssocID="{213A04B9-08C9-41B9-A85D-C85C207D0FAA}" presName="negativeSpace" presStyleCnt="0"/>
      <dgm:spPr/>
    </dgm:pt>
    <dgm:pt modelId="{4FDAA85B-C312-4305-BADE-0932A5532DFF}" type="pres">
      <dgm:prSet presAssocID="{213A04B9-08C9-41B9-A85D-C85C207D0FAA}" presName="childText" presStyleLbl="conFgAcc1" presStyleIdx="1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  <dgm:pt modelId="{6794674B-ACCE-43A7-918D-DB27B4980E2B}" type="pres">
      <dgm:prSet presAssocID="{7433FA50-C1CC-4FFA-A09F-E29A35AA0E9E}" presName="spaceBetweenRectangles" presStyleCnt="0"/>
      <dgm:spPr/>
    </dgm:pt>
    <dgm:pt modelId="{0EED8AB9-B2BB-4EFF-88F1-DAB449ED308E}" type="pres">
      <dgm:prSet presAssocID="{3048EBE7-D99C-40C1-86F1-E09A2B16F1A2}" presName="parentLin" presStyleCnt="0"/>
      <dgm:spPr/>
    </dgm:pt>
    <dgm:pt modelId="{FAF60BE5-6DBC-4979-9712-948F5973C673}" type="pres">
      <dgm:prSet presAssocID="{3048EBE7-D99C-40C1-86F1-E09A2B16F1A2}" presName="parentLeftMargin" presStyleLbl="node1" presStyleIdx="1" presStyleCnt="3"/>
      <dgm:spPr/>
    </dgm:pt>
    <dgm:pt modelId="{803620FB-CA32-414B-AA24-2EEBBD58D2A8}" type="pres">
      <dgm:prSet presAssocID="{3048EBE7-D99C-40C1-86F1-E09A2B16F1A2}" presName="parentText" presStyleLbl="node1" presStyleIdx="2" presStyleCnt="3" custScaleX="122917">
        <dgm:presLayoutVars>
          <dgm:chMax val="0"/>
          <dgm:bulletEnabled val="1"/>
        </dgm:presLayoutVars>
      </dgm:prSet>
      <dgm:spPr/>
    </dgm:pt>
    <dgm:pt modelId="{2C77C639-1A5B-4F9D-AE8E-D15C343FB735}" type="pres">
      <dgm:prSet presAssocID="{3048EBE7-D99C-40C1-86F1-E09A2B16F1A2}" presName="negativeSpace" presStyleCnt="0"/>
      <dgm:spPr/>
    </dgm:pt>
    <dgm:pt modelId="{6B432633-BEC7-44BC-A4EC-D920F63A726E}" type="pres">
      <dgm:prSet presAssocID="{3048EBE7-D99C-40C1-86F1-E09A2B16F1A2}" presName="childText" presStyleLbl="conFgAcc1" presStyleIdx="2" presStyleCnt="3" custScaleX="96962" custLinFactNeighborX="1465">
        <dgm:presLayoutVars>
          <dgm:bulletEnabled val="1"/>
        </dgm:presLayoutVars>
      </dgm:prSet>
      <dgm:spPr>
        <a:noFill/>
        <a:ln w="28575">
          <a:solidFill>
            <a:srgbClr val="0070C0"/>
          </a:solidFill>
        </a:ln>
      </dgm:spPr>
    </dgm:pt>
  </dgm:ptLst>
  <dgm:cxnLst>
    <dgm:cxn modelId="{0980EE0D-338C-4BE5-94F8-5E51217E2C48}" type="presOf" srcId="{9E6D9747-E74D-44C2-BDF8-D901C7C71649}" destId="{FA1419B7-4F1A-44B6-AC60-7080123964AC}" srcOrd="1" destOrd="0" presId="urn:microsoft.com/office/officeart/2005/8/layout/list1"/>
    <dgm:cxn modelId="{1B599C21-17CC-4694-A851-A6AD87A2E9C7}" type="presOf" srcId="{548DECCB-C849-4CB3-A1CF-563852BA7125}" destId="{5AF0371F-891A-4D32-86E2-B97E3B0A64A4}" srcOrd="0" destOrd="0" presId="urn:microsoft.com/office/officeart/2005/8/layout/list1"/>
    <dgm:cxn modelId="{0DDE833A-4AAC-4A8B-AA46-E360CDD7CAB8}" type="presOf" srcId="{3048EBE7-D99C-40C1-86F1-E09A2B16F1A2}" destId="{FAF60BE5-6DBC-4979-9712-948F5973C673}" srcOrd="0" destOrd="0" presId="urn:microsoft.com/office/officeart/2005/8/layout/list1"/>
    <dgm:cxn modelId="{A86B5960-1400-4DF5-B388-717238F5C5C1}" type="presOf" srcId="{9E6D9747-E74D-44C2-BDF8-D901C7C71649}" destId="{FEFC4F25-BB01-49BA-BB2E-E27B03D57B94}" srcOrd="0" destOrd="0" presId="urn:microsoft.com/office/officeart/2005/8/layout/list1"/>
    <dgm:cxn modelId="{F3451F71-FBF8-400C-A6AD-E257FB7EAD1B}" type="presOf" srcId="{213A04B9-08C9-41B9-A85D-C85C207D0FAA}" destId="{2195AA31-1866-4746-B1A3-7E153C49C298}" srcOrd="1" destOrd="0" presId="urn:microsoft.com/office/officeart/2005/8/layout/list1"/>
    <dgm:cxn modelId="{F0100552-AE19-4488-8FA1-535881B513D6}" type="presOf" srcId="{213A04B9-08C9-41B9-A85D-C85C207D0FAA}" destId="{861A76A6-8B45-4F40-94B3-DF637E1D2D8A}" srcOrd="0" destOrd="0" presId="urn:microsoft.com/office/officeart/2005/8/layout/list1"/>
    <dgm:cxn modelId="{884E387B-90BF-4CC7-AE04-A271E7A12028}" type="presOf" srcId="{3048EBE7-D99C-40C1-86F1-E09A2B16F1A2}" destId="{803620FB-CA32-414B-AA24-2EEBBD58D2A8}" srcOrd="1" destOrd="0" presId="urn:microsoft.com/office/officeart/2005/8/layout/list1"/>
    <dgm:cxn modelId="{65C1E4A0-4ADE-4A6E-9631-6F61F9FE42EF}" srcId="{548DECCB-C849-4CB3-A1CF-563852BA7125}" destId="{3048EBE7-D99C-40C1-86F1-E09A2B16F1A2}" srcOrd="2" destOrd="0" parTransId="{AE6BE3E7-7BF4-4535-9451-CD3961F6AE22}" sibTransId="{54E5BCFF-82B3-4FA2-8ACB-FC4CB16E2B23}"/>
    <dgm:cxn modelId="{D55704A4-2606-4706-AD93-C1EE8451F30C}" srcId="{548DECCB-C849-4CB3-A1CF-563852BA7125}" destId="{213A04B9-08C9-41B9-A85D-C85C207D0FAA}" srcOrd="1" destOrd="0" parTransId="{05450FB5-9F7B-4712-9C04-AC57F8BD70AA}" sibTransId="{7433FA50-C1CC-4FFA-A09F-E29A35AA0E9E}"/>
    <dgm:cxn modelId="{FEC0CFC5-8E56-4506-82AD-1D9B285FF678}" srcId="{548DECCB-C849-4CB3-A1CF-563852BA7125}" destId="{9E6D9747-E74D-44C2-BDF8-D901C7C71649}" srcOrd="0" destOrd="0" parTransId="{E25EFD97-98C2-45F5-8CF4-76B8AF123A88}" sibTransId="{2658566C-4EC7-42C7-811E-229B2DA97693}"/>
    <dgm:cxn modelId="{BBBCD370-8DA6-4B39-887B-CDEDA98BBDFA}" type="presParOf" srcId="{5AF0371F-891A-4D32-86E2-B97E3B0A64A4}" destId="{210A0272-72BB-40B4-8BD0-735DC628C593}" srcOrd="0" destOrd="0" presId="urn:microsoft.com/office/officeart/2005/8/layout/list1"/>
    <dgm:cxn modelId="{03D214A3-553E-4058-BD7F-C7572B9321AE}" type="presParOf" srcId="{210A0272-72BB-40B4-8BD0-735DC628C593}" destId="{FEFC4F25-BB01-49BA-BB2E-E27B03D57B94}" srcOrd="0" destOrd="0" presId="urn:microsoft.com/office/officeart/2005/8/layout/list1"/>
    <dgm:cxn modelId="{17407134-6E59-4F52-9EA7-1E7202883747}" type="presParOf" srcId="{210A0272-72BB-40B4-8BD0-735DC628C593}" destId="{FA1419B7-4F1A-44B6-AC60-7080123964AC}" srcOrd="1" destOrd="0" presId="urn:microsoft.com/office/officeart/2005/8/layout/list1"/>
    <dgm:cxn modelId="{B3E4896D-0629-464E-A94D-42E2A7846E61}" type="presParOf" srcId="{5AF0371F-891A-4D32-86E2-B97E3B0A64A4}" destId="{3B1DF5A6-AF7C-4A30-A3AA-E7A841E9C4A1}" srcOrd="1" destOrd="0" presId="urn:microsoft.com/office/officeart/2005/8/layout/list1"/>
    <dgm:cxn modelId="{7FF18A8C-9370-469F-BD72-A4CB84B43491}" type="presParOf" srcId="{5AF0371F-891A-4D32-86E2-B97E3B0A64A4}" destId="{F829184C-6895-4DFD-A040-7FE816E4784A}" srcOrd="2" destOrd="0" presId="urn:microsoft.com/office/officeart/2005/8/layout/list1"/>
    <dgm:cxn modelId="{9D1CAA12-2073-4E72-AA85-7E307A6D14EE}" type="presParOf" srcId="{5AF0371F-891A-4D32-86E2-B97E3B0A64A4}" destId="{C428B787-124A-4F05-8FB5-BD594AE0FE3C}" srcOrd="3" destOrd="0" presId="urn:microsoft.com/office/officeart/2005/8/layout/list1"/>
    <dgm:cxn modelId="{CE576533-8C46-4204-A537-310EC2EC08BA}" type="presParOf" srcId="{5AF0371F-891A-4D32-86E2-B97E3B0A64A4}" destId="{0029BFEA-6AC2-49FA-AE8B-F64673E9F651}" srcOrd="4" destOrd="0" presId="urn:microsoft.com/office/officeart/2005/8/layout/list1"/>
    <dgm:cxn modelId="{D949E190-274F-4DF1-AF80-CF63A49831B6}" type="presParOf" srcId="{0029BFEA-6AC2-49FA-AE8B-F64673E9F651}" destId="{861A76A6-8B45-4F40-94B3-DF637E1D2D8A}" srcOrd="0" destOrd="0" presId="urn:microsoft.com/office/officeart/2005/8/layout/list1"/>
    <dgm:cxn modelId="{62002B2B-8C78-40A3-99BF-1043AEDFBA64}" type="presParOf" srcId="{0029BFEA-6AC2-49FA-AE8B-F64673E9F651}" destId="{2195AA31-1866-4746-B1A3-7E153C49C298}" srcOrd="1" destOrd="0" presId="urn:microsoft.com/office/officeart/2005/8/layout/list1"/>
    <dgm:cxn modelId="{FBABF33C-DC14-4009-B0AA-FBC7D288047F}" type="presParOf" srcId="{5AF0371F-891A-4D32-86E2-B97E3B0A64A4}" destId="{259FF655-D7A2-49CA-A69E-F0BE320DEC17}" srcOrd="5" destOrd="0" presId="urn:microsoft.com/office/officeart/2005/8/layout/list1"/>
    <dgm:cxn modelId="{6A1E132D-1516-498A-92D6-7BD11C2A7A4D}" type="presParOf" srcId="{5AF0371F-891A-4D32-86E2-B97E3B0A64A4}" destId="{4FDAA85B-C312-4305-BADE-0932A5532DFF}" srcOrd="6" destOrd="0" presId="urn:microsoft.com/office/officeart/2005/8/layout/list1"/>
    <dgm:cxn modelId="{C717156E-B4BB-460C-ACB0-BEAD1ABB6B4D}" type="presParOf" srcId="{5AF0371F-891A-4D32-86E2-B97E3B0A64A4}" destId="{6794674B-ACCE-43A7-918D-DB27B4980E2B}" srcOrd="7" destOrd="0" presId="urn:microsoft.com/office/officeart/2005/8/layout/list1"/>
    <dgm:cxn modelId="{C5CC74FC-869B-426A-9AE8-5B76C178CD56}" type="presParOf" srcId="{5AF0371F-891A-4D32-86E2-B97E3B0A64A4}" destId="{0EED8AB9-B2BB-4EFF-88F1-DAB449ED308E}" srcOrd="8" destOrd="0" presId="urn:microsoft.com/office/officeart/2005/8/layout/list1"/>
    <dgm:cxn modelId="{E68F59AE-F52B-4D62-8284-433B00FC7E7B}" type="presParOf" srcId="{0EED8AB9-B2BB-4EFF-88F1-DAB449ED308E}" destId="{FAF60BE5-6DBC-4979-9712-948F5973C673}" srcOrd="0" destOrd="0" presId="urn:microsoft.com/office/officeart/2005/8/layout/list1"/>
    <dgm:cxn modelId="{2E071E39-E2A8-43CD-BC10-55F000624290}" type="presParOf" srcId="{0EED8AB9-B2BB-4EFF-88F1-DAB449ED308E}" destId="{803620FB-CA32-414B-AA24-2EEBBD58D2A8}" srcOrd="1" destOrd="0" presId="urn:microsoft.com/office/officeart/2005/8/layout/list1"/>
    <dgm:cxn modelId="{11D8AB95-0D9E-4FD1-A464-FB6ED5819BF0}" type="presParOf" srcId="{5AF0371F-891A-4D32-86E2-B97E3B0A64A4}" destId="{2C77C639-1A5B-4F9D-AE8E-D15C343FB735}" srcOrd="9" destOrd="0" presId="urn:microsoft.com/office/officeart/2005/8/layout/list1"/>
    <dgm:cxn modelId="{CB4ADE1E-F65B-430E-89C6-070408E81BBA}" type="presParOf" srcId="{5AF0371F-891A-4D32-86E2-B97E3B0A64A4}" destId="{6B432633-BEC7-44BC-A4EC-D920F63A72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9184C-6895-4DFD-A040-7FE816E4784A}">
      <dsp:nvSpPr>
        <dsp:cNvPr id="0" name=""/>
        <dsp:cNvSpPr/>
      </dsp:nvSpPr>
      <dsp:spPr>
        <a:xfrm>
          <a:off x="154053" y="506528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419B7-4F1A-44B6-AC60-7080123964AC}">
      <dsp:nvSpPr>
        <dsp:cNvPr id="0" name=""/>
        <dsp:cNvSpPr/>
      </dsp:nvSpPr>
      <dsp:spPr>
        <a:xfrm>
          <a:off x="525780" y="19448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GIỚI THIỆU CHUNG</a:t>
          </a:r>
        </a:p>
      </dsp:txBody>
      <dsp:txXfrm>
        <a:off x="573335" y="67003"/>
        <a:ext cx="8952712" cy="879050"/>
      </dsp:txXfrm>
    </dsp:sp>
    <dsp:sp modelId="{4FDAA85B-C312-4305-BADE-0932A5532DFF}">
      <dsp:nvSpPr>
        <dsp:cNvPr id="0" name=""/>
        <dsp:cNvSpPr/>
      </dsp:nvSpPr>
      <dsp:spPr>
        <a:xfrm>
          <a:off x="154053" y="200340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5AA31-1866-4746-B1A3-7E153C49C298}">
      <dsp:nvSpPr>
        <dsp:cNvPr id="0" name=""/>
        <dsp:cNvSpPr/>
      </dsp:nvSpPr>
      <dsp:spPr>
        <a:xfrm>
          <a:off x="525780" y="151632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CONFIGURATION</a:t>
          </a:r>
        </a:p>
      </dsp:txBody>
      <dsp:txXfrm>
        <a:off x="573335" y="1563884"/>
        <a:ext cx="8952712" cy="879050"/>
      </dsp:txXfrm>
    </dsp:sp>
    <dsp:sp modelId="{6B432633-BEC7-44BC-A4EC-D920F63A726E}">
      <dsp:nvSpPr>
        <dsp:cNvPr id="0" name=""/>
        <dsp:cNvSpPr/>
      </dsp:nvSpPr>
      <dsp:spPr>
        <a:xfrm>
          <a:off x="154053" y="3500289"/>
          <a:ext cx="10196136" cy="831600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620FB-CA32-414B-AA24-2EEBBD58D2A8}">
      <dsp:nvSpPr>
        <dsp:cNvPr id="0" name=""/>
        <dsp:cNvSpPr/>
      </dsp:nvSpPr>
      <dsp:spPr>
        <a:xfrm>
          <a:off x="525780" y="3013209"/>
          <a:ext cx="904782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n>
                <a:noFill/>
              </a:ln>
              <a:solidFill>
                <a:sysClr val="windowText" lastClr="000000"/>
              </a:solidFill>
            </a:rPr>
            <a:t>GENERAL-PURPOSE INPUT/OUTPUT</a:t>
          </a:r>
        </a:p>
      </dsp:txBody>
      <dsp:txXfrm>
        <a:off x="573335" y="3060764"/>
        <a:ext cx="8952712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3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 marL="1371600" indent="0"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87349"/>
            <a:ext cx="1281113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AAFD-6D2E-403A-9111-71B85EA05B7B}" type="datetimeFigureOut">
              <a:rPr lang="en-US" smtClean="0"/>
              <a:t>Sun, 20.3.2022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5D4E5-6BDC-4F25-A4C2-6B541938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B3AAAFD-6D2E-403A-9111-71B85EA05B7B}" type="datetimeFigureOut">
              <a:rPr lang="en-US" smtClean="0"/>
              <a:pPr/>
              <a:t>Sun, 20.3.2022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25D4E5-6BDC-4F25-A4C2-6B541938C7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slide6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1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gram%20Files%20(x86)\PICC\ccsc.chm" TargetMode="External"/><Relationship Id="rId7" Type="http://schemas.openxmlformats.org/officeDocument/2006/relationships/slide" Target="slide11.xml"/><Relationship Id="rId2" Type="http://schemas.openxmlformats.org/officeDocument/2006/relationships/hyperlink" Target="https://ww1.microchip.com/downloads/en/DeviceDoc/PIC16LF1885777_Data_Sheet_40001825F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hyperlink" Target="file:///C:\Program%20Files%20(x86)\PICC\Examp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7" y="1183341"/>
            <a:ext cx="12079725" cy="44913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44525"/>
            <a:ext cx="12192000" cy="1686097"/>
          </a:xfrm>
        </p:spPr>
        <p:txBody>
          <a:bodyPr>
            <a:noAutofit/>
          </a:bodyPr>
          <a:lstStyle/>
          <a:p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 DEVELOPMENT KIT</a:t>
            </a:r>
            <a:endParaRPr lang="en-US" sz="3900" b="1" dirty="0">
              <a:ln>
                <a:solidFill>
                  <a:srgbClr val="FF0000"/>
                </a:solidFill>
              </a:ln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304" y="3099697"/>
            <a:ext cx="10513389" cy="1195855"/>
          </a:xfrm>
        </p:spPr>
        <p:txBody>
          <a:bodyPr>
            <a:noAutofit/>
          </a:bodyPr>
          <a:lstStyle/>
          <a:p>
            <a:r>
              <a:rPr lang="en-US" sz="3200" b="1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PIC16F18877 – CONFIGURATION &amp; GPIO</a:t>
            </a:r>
          </a:p>
          <a:p>
            <a:r>
              <a:rPr lang="en-US" sz="3200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(PIC C COMPILER)</a:t>
            </a:r>
          </a:p>
        </p:txBody>
      </p:sp>
    </p:spTree>
    <p:extLst>
      <p:ext uri="{BB962C8B-B14F-4D97-AF65-F5344CB8AC3E}">
        <p14:creationId xmlns:p14="http://schemas.microsoft.com/office/powerpoint/2010/main" val="68806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1. I/O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PIC16F18877 </a:t>
            </a:r>
            <a:r>
              <a:rPr lang="en-US" dirty="0" err="1"/>
              <a:t>có</a:t>
            </a:r>
            <a:r>
              <a:rPr lang="en-US" dirty="0"/>
              <a:t> 5 port:</a:t>
            </a:r>
          </a:p>
          <a:p>
            <a:pPr marL="0" indent="0">
              <a:buNone/>
            </a:pPr>
            <a:r>
              <a:rPr lang="en-US" dirty="0"/>
              <a:t>Port A, B, C, D: 8 I/O.</a:t>
            </a:r>
          </a:p>
          <a:p>
            <a:pPr marL="0" indent="0">
              <a:buNone/>
            </a:pPr>
            <a:r>
              <a:rPr lang="en-US" dirty="0"/>
              <a:t>Port E: 4 I/O. </a:t>
            </a:r>
            <a:r>
              <a:rPr lang="en-US" dirty="0" err="1"/>
              <a:t>Có</a:t>
            </a:r>
            <a:r>
              <a:rPr lang="en-US" dirty="0"/>
              <a:t> 1 I/O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MCLR.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5FAE82B-7DB9-4016-87B6-A2E85FD3E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0" y="1893225"/>
            <a:ext cx="4044950" cy="422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715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2. DIGITAL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Wizard: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#use FIXED_IO(&lt;P&gt;_outputs=PIN_&lt;P&gt;1)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#use FIXED_IO(</a:t>
            </a:r>
            <a:r>
              <a:rPr lang="en-US" sz="2000" dirty="0" err="1">
                <a:latin typeface="Consolas" panose="020B0609020204030204" pitchFamily="49" charset="0"/>
              </a:rPr>
              <a:t>A_outputs</a:t>
            </a:r>
            <a:r>
              <a:rPr lang="en-US" sz="2000" dirty="0">
                <a:latin typeface="Consolas" panose="020B0609020204030204" pitchFamily="49" charset="0"/>
              </a:rPr>
              <a:t>=PIN_A1, PIN_A2)</a:t>
            </a:r>
          </a:p>
          <a:p>
            <a:pPr marL="0" indent="0">
              <a:buNone/>
            </a:pPr>
            <a:r>
              <a:rPr lang="en-US" sz="2000" dirty="0" err="1"/>
              <a:t>Cấu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</a:t>
            </a:r>
            <a:r>
              <a:rPr lang="en-US" sz="2000" dirty="0" err="1"/>
              <a:t>ngo</a:t>
            </a:r>
            <a:r>
              <a:rPr lang="en-US" sz="2000" dirty="0"/>
              <a:t>̃ ra: 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set_tris</a:t>
            </a:r>
            <a:r>
              <a:rPr lang="en-US" sz="1900" dirty="0">
                <a:latin typeface="Consolas" panose="020B0609020204030204" pitchFamily="49" charset="0"/>
              </a:rPr>
              <a:t>_&lt;P&gt;(value);</a:t>
            </a:r>
          </a:p>
          <a:p>
            <a:pPr marL="0" indent="0">
              <a:buNone/>
            </a:pPr>
            <a:r>
              <a:rPr lang="en-US" sz="2000" dirty="0"/>
              <a:t>Bit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ứng</a:t>
            </a:r>
            <a:r>
              <a:rPr lang="en-US" sz="2000" dirty="0"/>
              <a:t> có </a:t>
            </a:r>
            <a:r>
              <a:rPr lang="en-US" sz="2000" dirty="0" err="1"/>
              <a:t>gia</a:t>
            </a:r>
            <a:r>
              <a:rPr lang="en-US" sz="2000" dirty="0"/>
              <a:t>́ trị 0 </a:t>
            </a:r>
            <a:r>
              <a:rPr lang="en-US" sz="2000" dirty="0" err="1"/>
              <a:t>thi</a:t>
            </a:r>
            <a:r>
              <a:rPr lang="en-US" sz="2000" dirty="0"/>
              <a:t>̀ pin sẽ là </a:t>
            </a:r>
            <a:r>
              <a:rPr lang="en-US" sz="2000" dirty="0" err="1"/>
              <a:t>ngo</a:t>
            </a:r>
            <a:r>
              <a:rPr lang="en-US" sz="2000" dirty="0"/>
              <a:t>̃ ra.</a:t>
            </a:r>
          </a:p>
          <a:p>
            <a:pPr marL="0" indent="0">
              <a:buNone/>
            </a:pPr>
            <a:r>
              <a:rPr lang="en-US" sz="2000" dirty="0" err="1"/>
              <a:t>Đặt</a:t>
            </a:r>
            <a:r>
              <a:rPr lang="en-US" sz="2000" dirty="0"/>
              <a:t> </a:t>
            </a:r>
            <a:r>
              <a:rPr lang="en-US" sz="2000" dirty="0" err="1"/>
              <a:t>mức</a:t>
            </a:r>
            <a:r>
              <a:rPr lang="en-US" sz="2000" dirty="0"/>
              <a:t> logic </a:t>
            </a:r>
            <a:r>
              <a:rPr lang="en-US" sz="2000" dirty="0" err="1"/>
              <a:t>theo</a:t>
            </a:r>
            <a:r>
              <a:rPr lang="en-US" sz="2000" dirty="0"/>
              <a:t> port: 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output_&lt;P&gt;(value);</a:t>
            </a:r>
          </a:p>
          <a:p>
            <a:pPr marL="0" indent="0">
              <a:buNone/>
            </a:pPr>
            <a:r>
              <a:rPr lang="en-US" sz="2000" dirty="0" err="1"/>
              <a:t>Đặt</a:t>
            </a:r>
            <a:r>
              <a:rPr lang="en-US" sz="2000" dirty="0"/>
              <a:t> </a:t>
            </a:r>
            <a:r>
              <a:rPr lang="en-US" sz="2000" dirty="0" err="1"/>
              <a:t>mức</a:t>
            </a:r>
            <a:r>
              <a:rPr lang="en-US" sz="2000" dirty="0"/>
              <a:t> logic </a:t>
            </a:r>
            <a:r>
              <a:rPr lang="en-US" sz="2000" dirty="0" err="1"/>
              <a:t>theo</a:t>
            </a:r>
            <a:r>
              <a:rPr lang="en-US" sz="2000" dirty="0"/>
              <a:t> pin: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output_bit</a:t>
            </a:r>
            <a:r>
              <a:rPr lang="en-US" sz="1900" dirty="0">
                <a:latin typeface="Consolas" panose="020B0609020204030204" pitchFamily="49" charset="0"/>
              </a:rPr>
              <a:t>(PIN, logic);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output_high</a:t>
            </a:r>
            <a:r>
              <a:rPr lang="en-US" sz="1900" dirty="0">
                <a:latin typeface="Consolas" panose="020B0609020204030204" pitchFamily="49" charset="0"/>
              </a:rPr>
              <a:t>(PIN);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output_low</a:t>
            </a:r>
            <a:r>
              <a:rPr lang="en-US" sz="1900" dirty="0">
                <a:latin typeface="Consolas" panose="020B0609020204030204" pitchFamily="49" charset="0"/>
              </a:rPr>
              <a:t>(PIN);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output_toggle</a:t>
            </a:r>
            <a:r>
              <a:rPr lang="en-US" sz="1900" dirty="0">
                <a:latin typeface="Consolas" panose="020B0609020204030204" pitchFamily="49" charset="0"/>
              </a:rPr>
              <a:t>(PIN);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77C0D5-EFEF-4EFB-B3E7-1939B6DCC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637" y="1896088"/>
            <a:ext cx="4834713" cy="41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50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DIGITAL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Project Wizard: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code:</a:t>
            </a:r>
          </a:p>
          <a:p>
            <a:pPr marL="0" indent="0">
              <a:buNone/>
            </a:pPr>
            <a:r>
              <a:rPr lang="en-US" sz="2000" dirty="0" err="1"/>
              <a:t>Cấu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</a:t>
            </a:r>
            <a:r>
              <a:rPr lang="en-US" sz="2000" dirty="0" err="1"/>
              <a:t>ngo</a:t>
            </a:r>
            <a:r>
              <a:rPr lang="en-US" sz="2000" dirty="0"/>
              <a:t>̃ </a:t>
            </a:r>
            <a:r>
              <a:rPr lang="en-US" sz="2000" dirty="0" err="1"/>
              <a:t>vào</a:t>
            </a:r>
            <a:r>
              <a:rPr lang="en-US" sz="2000" dirty="0"/>
              <a:t>: </a:t>
            </a:r>
          </a:p>
          <a:p>
            <a:pPr marL="457200" lvl="1" indent="0">
              <a:buNone/>
            </a:pPr>
            <a:r>
              <a:rPr lang="en-US" sz="1900" dirty="0" err="1">
                <a:latin typeface="Consolas" panose="020B0609020204030204" pitchFamily="49" charset="0"/>
              </a:rPr>
              <a:t>set_tris</a:t>
            </a:r>
            <a:r>
              <a:rPr lang="en-US" sz="1900" dirty="0">
                <a:latin typeface="Consolas" panose="020B0609020204030204" pitchFamily="49" charset="0"/>
              </a:rPr>
              <a:t>_&lt;P&gt;(value);</a:t>
            </a:r>
          </a:p>
          <a:p>
            <a:pPr marL="0" indent="0">
              <a:buNone/>
            </a:pPr>
            <a:r>
              <a:rPr lang="en-US" sz="2000" dirty="0"/>
              <a:t>Bit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ứng</a:t>
            </a:r>
            <a:r>
              <a:rPr lang="en-US" sz="2000" dirty="0"/>
              <a:t> có </a:t>
            </a:r>
            <a:r>
              <a:rPr lang="en-US" sz="2000" dirty="0" err="1"/>
              <a:t>gia</a:t>
            </a:r>
            <a:r>
              <a:rPr lang="en-US" sz="2000" dirty="0"/>
              <a:t>́ trị 1 </a:t>
            </a:r>
            <a:r>
              <a:rPr lang="en-US" sz="2000" dirty="0" err="1"/>
              <a:t>thi</a:t>
            </a:r>
            <a:r>
              <a:rPr lang="en-US" sz="2000" dirty="0"/>
              <a:t>̀ pin sẽ là </a:t>
            </a:r>
            <a:r>
              <a:rPr lang="en-US" sz="2000" dirty="0" err="1"/>
              <a:t>ngo</a:t>
            </a:r>
            <a:r>
              <a:rPr lang="en-US" sz="2000" dirty="0"/>
              <a:t>̃ </a:t>
            </a:r>
            <a:r>
              <a:rPr lang="en-US" sz="2000" dirty="0" err="1"/>
              <a:t>vào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 err="1"/>
              <a:t>Cấu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pull-up: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port_&lt;P&gt;_pullups(value);</a:t>
            </a:r>
          </a:p>
          <a:p>
            <a:pPr marL="0" indent="0">
              <a:buNone/>
            </a:pPr>
            <a:r>
              <a:rPr lang="en-US" sz="2000" dirty="0"/>
              <a:t>Bit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ứng</a:t>
            </a:r>
            <a:r>
              <a:rPr lang="en-US" sz="2000" dirty="0"/>
              <a:t> có </a:t>
            </a:r>
            <a:r>
              <a:rPr lang="en-US" sz="2000" dirty="0" err="1"/>
              <a:t>gia</a:t>
            </a:r>
            <a:r>
              <a:rPr lang="en-US" sz="2000" dirty="0"/>
              <a:t>́ trị 1 </a:t>
            </a:r>
            <a:r>
              <a:rPr lang="en-US" sz="2000" dirty="0" err="1"/>
              <a:t>thi</a:t>
            </a:r>
            <a:r>
              <a:rPr lang="en-US" sz="2000" dirty="0"/>
              <a:t>̀ pin sẽ pull-up.</a:t>
            </a:r>
          </a:p>
          <a:p>
            <a:pPr marL="0" indent="0">
              <a:buNone/>
            </a:pPr>
            <a:r>
              <a:rPr lang="en-US" sz="2000" dirty="0" err="1"/>
              <a:t>Đọc</a:t>
            </a:r>
            <a:r>
              <a:rPr lang="en-US" sz="2000" dirty="0"/>
              <a:t> </a:t>
            </a:r>
            <a:r>
              <a:rPr lang="en-US" sz="2000" dirty="0" err="1"/>
              <a:t>mức</a:t>
            </a:r>
            <a:r>
              <a:rPr lang="en-US" sz="2000" dirty="0"/>
              <a:t> logic </a:t>
            </a:r>
            <a:r>
              <a:rPr lang="en-US" sz="2000" dirty="0" err="1"/>
              <a:t>theo</a:t>
            </a:r>
            <a:r>
              <a:rPr lang="en-US" sz="2000" dirty="0"/>
              <a:t> port: 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logic=input_&lt;P&gt;(value);</a:t>
            </a:r>
          </a:p>
          <a:p>
            <a:pPr marL="0" indent="0">
              <a:buNone/>
            </a:pPr>
            <a:r>
              <a:rPr lang="en-US" sz="2000" dirty="0" err="1"/>
              <a:t>Đọc</a:t>
            </a:r>
            <a:r>
              <a:rPr lang="en-US" sz="2000" dirty="0"/>
              <a:t> </a:t>
            </a:r>
            <a:r>
              <a:rPr lang="en-US" sz="2000" dirty="0" err="1"/>
              <a:t>mức</a:t>
            </a:r>
            <a:r>
              <a:rPr lang="en-US" sz="2000" dirty="0"/>
              <a:t> logic </a:t>
            </a:r>
            <a:r>
              <a:rPr lang="en-US" sz="2000" dirty="0" err="1"/>
              <a:t>theo</a:t>
            </a:r>
            <a:r>
              <a:rPr lang="en-US" sz="2000" dirty="0"/>
              <a:t> pin:</a:t>
            </a:r>
          </a:p>
          <a:p>
            <a:pPr marL="457200" lvl="1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Logic=input(PIN);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7CB2102-D31B-4848-B872-9A5CAE143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112" y="1915042"/>
            <a:ext cx="4844238" cy="417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141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VÍ DỤ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266FC-F045-4B76-BF9D-CB99D8792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018" y="2024062"/>
            <a:ext cx="4452443" cy="3628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9DD2B0-E3BF-43A0-86EA-A0A7FEFF7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63" y="2024062"/>
            <a:ext cx="4630811" cy="36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04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VÍ DỤ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button: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E6B-8EEF-4E3B-A5F8-2721221D6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4031" y="2797638"/>
            <a:ext cx="4383937" cy="24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61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VÍ DỤ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Latched button: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E6B-8EEF-4E3B-A5F8-2721221D6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492" y="1896089"/>
            <a:ext cx="7371858" cy="42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447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200" dirty="0">
                <a:ln>
                  <a:noFill/>
                </a:ln>
                <a:solidFill>
                  <a:sysClr val="windowText" lastClr="000000"/>
                </a:solidFill>
              </a:rPr>
              <a:t>GPIO</a:t>
            </a:r>
            <a:br>
              <a:rPr lang="en-US" dirty="0"/>
            </a:br>
            <a:r>
              <a:rPr lang="en-US" sz="2800" dirty="0"/>
              <a:t>3. VÍ DỤ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Debounce button: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7" name="Rectangle 6"/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>
              <a:hlinkClick r:id="rId2" action="ppaction://hlinksldjump"/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>
              <a:hlinkClick r:id="rId3" action="ppaction://hlinksldjump"/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>
              <a:hlinkClick r:id="rId4" action="ppaction://hlinksldjump"/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1A31E6B-8EEF-4E3B-A5F8-2721221D69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3768" y="1825625"/>
            <a:ext cx="4612590" cy="43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161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6132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7384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1. HỆ THỐNG VI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dao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</a:t>
            </a:r>
          </a:p>
          <a:p>
            <a:pPr marL="514350" indent="-514350">
              <a:buAutoNum type="arabicPeriod"/>
            </a:pP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55DF8DC-694A-44AF-9874-5F47E17328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00" y="1860857"/>
            <a:ext cx="7480300" cy="42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483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2. CÔNG CỤ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MPLAB X IDE/ PIC C IDE</a:t>
            </a:r>
          </a:p>
          <a:p>
            <a:pPr marL="0" indent="0">
              <a:buNone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,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,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MPLAB XC8/ CCS C</a:t>
            </a:r>
          </a:p>
          <a:p>
            <a:pPr marL="0" indent="0">
              <a:buNone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C/</a:t>
            </a:r>
            <a:r>
              <a:rPr lang="en-US" dirty="0" err="1"/>
              <a:t>Asm</a:t>
            </a:r>
            <a:r>
              <a:rPr lang="en-US" dirty="0"/>
              <a:t> sang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Evaluation Kit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6A0046-6493-4960-A583-029C863EE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2029572"/>
            <a:ext cx="1130300" cy="113030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5A313-1820-4465-9885-B78E25A818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12" y="3337252"/>
            <a:ext cx="1130300" cy="779907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A5C0B-2AF3-46BE-B265-41AC71CC4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475" y="2304209"/>
            <a:ext cx="1666875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81515F-C5AA-4EB5-A389-E142008D5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44" y="3308176"/>
            <a:ext cx="779906" cy="7799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A6D77A-00E3-44E9-A2E7-243404CA4B3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511024"/>
            <a:ext cx="1957564" cy="15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78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 CHUNG</a:t>
            </a:r>
            <a:br>
              <a:rPr lang="en-US" dirty="0"/>
            </a:br>
            <a:r>
              <a:rPr lang="en-US" sz="2800" dirty="0"/>
              <a:t>3. TÀI LIỆU KỸ THUẬT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Datasheet: </a:t>
            </a:r>
            <a:r>
              <a:rPr lang="en-US" sz="2400" dirty="0">
                <a:hlinkClick r:id="rId2"/>
              </a:rPr>
              <a:t>DS40001825F</a:t>
            </a:r>
            <a:r>
              <a:rPr lang="en-US" sz="2400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User’s guide: </a:t>
            </a:r>
            <a:r>
              <a:rPr lang="en-US" sz="2400" dirty="0">
                <a:hlinkClick r:id="rId3" action="ppaction://hlinkfile"/>
              </a:rPr>
              <a:t>C:\Program Files (x86)\PICC\ccsc.chm</a:t>
            </a:r>
            <a:r>
              <a:rPr lang="en-US" sz="2000" dirty="0"/>
              <a:t>	</a:t>
            </a:r>
          </a:p>
          <a:p>
            <a:pPr marL="514350" indent="-514350">
              <a:buAutoNum type="arabicPeriod"/>
            </a:pPr>
            <a:r>
              <a:rPr lang="en-US" dirty="0"/>
              <a:t>Code Examples: </a:t>
            </a:r>
            <a:r>
              <a:rPr lang="en-US" sz="2400" dirty="0">
                <a:hlinkClick r:id="rId4" action="ppaction://hlinkfile"/>
              </a:rPr>
              <a:t>C:\Program Files (x86)\PICC\Examples</a:t>
            </a:r>
            <a:r>
              <a:rPr lang="en-US" sz="2400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5BFA05-6B38-4E60-916B-0CFF583BA979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C24B6E-A5EB-4F81-A6BB-A5F8C685EB82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7">
              <a:hlinkClick r:id="rId5" action="ppaction://hlinksldjump"/>
              <a:extLst>
                <a:ext uri="{FF2B5EF4-FFF2-40B4-BE49-F238E27FC236}">
                  <a16:creationId xmlns:a16="http://schemas.microsoft.com/office/drawing/2014/main" id="{8070CAFC-D3C5-40F7-80CA-2FF842D81553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274D0B-503F-4224-852A-B7B0CEFF21E6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9">
              <a:hlinkClick r:id="rId6" action="ppaction://hlinksldjump"/>
              <a:extLst>
                <a:ext uri="{FF2B5EF4-FFF2-40B4-BE49-F238E27FC236}">
                  <a16:creationId xmlns:a16="http://schemas.microsoft.com/office/drawing/2014/main" id="{9DA59B5A-4E02-4FA0-BD6C-70EC23A1CE71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ED2F8-7585-46DA-A749-4F7B6BE78F0F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E416CC0B-CBA4-4520-8667-39F6AD8140C1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5366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Cấu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hình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được</a:t>
            </a:r>
            <a:r>
              <a:rPr lang="en-US" u="sng" dirty="0">
                <a:solidFill>
                  <a:srgbClr val="FF0000"/>
                </a:solidFill>
              </a:rPr>
              <a:t> chip.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947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1. CẤU HÌNH DAO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PIC16F18877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Dao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: 31KHz </a:t>
            </a:r>
            <a:r>
              <a:rPr lang="en-US" sz="2400" dirty="0" err="1"/>
              <a:t>đến</a:t>
            </a:r>
            <a:r>
              <a:rPr lang="en-US" sz="2400" dirty="0"/>
              <a:t> 32MHz.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Dao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Clock </a:t>
            </a:r>
            <a:r>
              <a:rPr lang="en-US" sz="2000" dirty="0" err="1"/>
              <a:t>chính</a:t>
            </a:r>
            <a:r>
              <a:rPr lang="en-US" sz="2000" dirty="0"/>
              <a:t> OSC: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32MHz.</a:t>
            </a:r>
          </a:p>
          <a:p>
            <a:pPr lvl="1"/>
            <a:r>
              <a:rPr lang="en-US" sz="2000" dirty="0"/>
              <a:t>Clock </a:t>
            </a:r>
            <a:r>
              <a:rPr lang="en-US" sz="2000" dirty="0" err="1"/>
              <a:t>phụ</a:t>
            </a:r>
            <a:r>
              <a:rPr lang="en-US" sz="2000" dirty="0"/>
              <a:t> SOSC: 32768Hz.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: FCPU=FOSC/4.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CFDF39-4585-401D-8036-0CBC91E115D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838825" y="2091531"/>
            <a:ext cx="5343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393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1. CẤU HÌNH DAO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Kit </a:t>
            </a:r>
            <a:r>
              <a:rPr lang="en-US" sz="2400" dirty="0" err="1"/>
              <a:t>sư</a:t>
            </a:r>
            <a:r>
              <a:rPr lang="en-US" sz="2400" dirty="0"/>
              <a:t>̉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động</a:t>
            </a:r>
            <a:r>
              <a:rPr lang="en-US" sz="2400" dirty="0"/>
              <a:t> </a:t>
            </a:r>
            <a:r>
              <a:rPr lang="en-US" sz="2400" dirty="0" err="1"/>
              <a:t>nội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Tốc</a:t>
            </a:r>
            <a:r>
              <a:rPr lang="en-US" sz="2400" dirty="0"/>
              <a:t> </a:t>
            </a:r>
            <a:r>
              <a:rPr lang="en-US" sz="2400" dirty="0" err="1"/>
              <a:t>đô</a:t>
            </a:r>
            <a:r>
              <a:rPr lang="en-US" sz="2400" dirty="0"/>
              <a:t>̣ </a:t>
            </a:r>
            <a:r>
              <a:rPr lang="en-US" sz="2400" dirty="0" err="1"/>
              <a:t>tối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32MHz.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FC90F80-8FBB-48A9-862B-064417645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052" y="1878409"/>
            <a:ext cx="4929298" cy="42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2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br>
              <a:rPr lang="en-US" dirty="0"/>
            </a:br>
            <a:r>
              <a:rPr lang="en-US" sz="2800" dirty="0"/>
              <a:t>2. CẤU HÌNH KHÁC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 Có </a:t>
            </a:r>
            <a:r>
              <a:rPr lang="en-US" sz="2400" dirty="0" err="1"/>
              <a:t>thê</a:t>
            </a:r>
            <a:r>
              <a:rPr lang="en-US" sz="2400" dirty="0"/>
              <a:t>̉ </a:t>
            </a:r>
            <a:r>
              <a:rPr lang="en-US" sz="2400" dirty="0" err="1"/>
              <a:t>sư</a:t>
            </a:r>
            <a:r>
              <a:rPr lang="en-US" sz="2400" dirty="0"/>
              <a:t>̉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mặc</a:t>
            </a:r>
            <a:r>
              <a:rPr lang="en-US" sz="2400" dirty="0"/>
              <a:t> </a:t>
            </a:r>
            <a:r>
              <a:rPr lang="en-US" sz="2400" dirty="0" err="1"/>
              <a:t>định</a:t>
            </a:r>
            <a:r>
              <a:rPr lang="en-US" sz="24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88CC1F-D3BC-4AEA-AA41-CCA2C7BB94BB}"/>
              </a:ext>
            </a:extLst>
          </p:cNvPr>
          <p:cNvGrpSpPr/>
          <p:nvPr/>
        </p:nvGrpSpPr>
        <p:grpSpPr>
          <a:xfrm>
            <a:off x="8362950" y="570526"/>
            <a:ext cx="2819400" cy="914760"/>
            <a:chOff x="7555442" y="411765"/>
            <a:chExt cx="3006552" cy="9147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28D335-15B5-46FF-A3CC-1BDEA3F7F8B5}"/>
                </a:ext>
              </a:extLst>
            </p:cNvPr>
            <p:cNvSpPr/>
            <p:nvPr/>
          </p:nvSpPr>
          <p:spPr>
            <a:xfrm>
              <a:off x="7555442" y="51508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7">
              <a:hlinkClick r:id="rId2" action="ppaction://hlinksldjump"/>
              <a:extLst>
                <a:ext uri="{FF2B5EF4-FFF2-40B4-BE49-F238E27FC236}">
                  <a16:creationId xmlns:a16="http://schemas.microsoft.com/office/drawing/2014/main" id="{9177C9E2-BC34-4D1A-AF68-F0BDED33BA5A}"/>
                </a:ext>
              </a:extLst>
            </p:cNvPr>
            <p:cNvSpPr/>
            <p:nvPr/>
          </p:nvSpPr>
          <p:spPr>
            <a:xfrm>
              <a:off x="7601731" y="41176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GIỚI THIỆU CHUNG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652F10-21A7-4707-A39E-2B2999FED1D4}"/>
                </a:ext>
              </a:extLst>
            </p:cNvPr>
            <p:cNvSpPr/>
            <p:nvPr/>
          </p:nvSpPr>
          <p:spPr>
            <a:xfrm>
              <a:off x="7555442" y="83260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9">
              <a:hlinkClick r:id="rId3" action="ppaction://hlinksldjump"/>
              <a:extLst>
                <a:ext uri="{FF2B5EF4-FFF2-40B4-BE49-F238E27FC236}">
                  <a16:creationId xmlns:a16="http://schemas.microsoft.com/office/drawing/2014/main" id="{69F805A0-F756-45F7-A5FC-D7C0D9591E4F}"/>
                </a:ext>
              </a:extLst>
            </p:cNvPr>
            <p:cNvSpPr/>
            <p:nvPr/>
          </p:nvSpPr>
          <p:spPr>
            <a:xfrm>
              <a:off x="7601731" y="72928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CONFIGURATION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527CCC-47EF-4EDD-BFE5-8142FFF44D6A}"/>
                </a:ext>
              </a:extLst>
            </p:cNvPr>
            <p:cNvSpPr/>
            <p:nvPr/>
          </p:nvSpPr>
          <p:spPr>
            <a:xfrm>
              <a:off x="7555442" y="1150125"/>
              <a:ext cx="3006552" cy="1764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A665922-7740-4DB6-831E-5C607A6C3874}"/>
                </a:ext>
              </a:extLst>
            </p:cNvPr>
            <p:cNvSpPr/>
            <p:nvPr/>
          </p:nvSpPr>
          <p:spPr>
            <a:xfrm>
              <a:off x="7601731" y="1046805"/>
              <a:ext cx="2764682" cy="206640"/>
            </a:xfrm>
            <a:custGeom>
              <a:avLst/>
              <a:gdLst>
                <a:gd name="connsiteX0" fmla="*/ 0 w 2764682"/>
                <a:gd name="connsiteY0" fmla="*/ 34441 h 206640"/>
                <a:gd name="connsiteX1" fmla="*/ 34441 w 2764682"/>
                <a:gd name="connsiteY1" fmla="*/ 0 h 206640"/>
                <a:gd name="connsiteX2" fmla="*/ 2730241 w 2764682"/>
                <a:gd name="connsiteY2" fmla="*/ 0 h 206640"/>
                <a:gd name="connsiteX3" fmla="*/ 2764682 w 2764682"/>
                <a:gd name="connsiteY3" fmla="*/ 34441 h 206640"/>
                <a:gd name="connsiteX4" fmla="*/ 2764682 w 2764682"/>
                <a:gd name="connsiteY4" fmla="*/ 172199 h 206640"/>
                <a:gd name="connsiteX5" fmla="*/ 2730241 w 2764682"/>
                <a:gd name="connsiteY5" fmla="*/ 206640 h 206640"/>
                <a:gd name="connsiteX6" fmla="*/ 34441 w 2764682"/>
                <a:gd name="connsiteY6" fmla="*/ 206640 h 206640"/>
                <a:gd name="connsiteX7" fmla="*/ 0 w 2764682"/>
                <a:gd name="connsiteY7" fmla="*/ 172199 h 206640"/>
                <a:gd name="connsiteX8" fmla="*/ 0 w 2764682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4682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2730241" y="0"/>
                  </a:lnTo>
                  <a:cubicBezTo>
                    <a:pt x="2749262" y="0"/>
                    <a:pt x="2764682" y="15420"/>
                    <a:pt x="2764682" y="34441"/>
                  </a:cubicBezTo>
                  <a:lnTo>
                    <a:pt x="2764682" y="172199"/>
                  </a:lnTo>
                  <a:cubicBezTo>
                    <a:pt x="2764682" y="191220"/>
                    <a:pt x="2749262" y="206640"/>
                    <a:pt x="2730241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585" tIns="10087" rIns="114585" bIns="10087" numCol="1" spcCol="1270" anchor="ctr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>
                  <a:ln>
                    <a:noFill/>
                  </a:ln>
                  <a:solidFill>
                    <a:sysClr val="windowText" lastClr="000000"/>
                  </a:solidFill>
                </a:rPr>
                <a:t>GENERAL-PURPOSE INPUT/OUTPUT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82C6786-93AB-4A86-8841-C6FD84525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602" y="1896089"/>
            <a:ext cx="4894748" cy="42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92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A10494-CD5D-45CA-857F-B606B9D2F15C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692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Tahoma</vt:lpstr>
      <vt:lpstr>Wingdings</vt:lpstr>
      <vt:lpstr>Office Theme</vt:lpstr>
      <vt:lpstr>PIC16F DEVELOPMENT KIT</vt:lpstr>
      <vt:lpstr>NỘI DUNG</vt:lpstr>
      <vt:lpstr>GIỚI THIỆU CHUNG 1. HỆ THỐNG VI ĐIỀU KHIỂN</vt:lpstr>
      <vt:lpstr>GIỚI THIỆU CHUNG 2. CÔNG CỤ PHÁT TRIỂN</vt:lpstr>
      <vt:lpstr>GIỚI THIỆU CHUNG 3. TÀI LIỆU KỸ THUẬT</vt:lpstr>
      <vt:lpstr>CONFIGURATION</vt:lpstr>
      <vt:lpstr>CONFIGURATION 1. CẤU HÌNH DAO ĐỘNG</vt:lpstr>
      <vt:lpstr>CONFIGURATION 1. CẤU HÌNH DAO ĐỘNG</vt:lpstr>
      <vt:lpstr>CONFIGURATION 2. CẤU HÌNH KHÁC</vt:lpstr>
      <vt:lpstr>GPIO 1. I/O PORTS</vt:lpstr>
      <vt:lpstr>GPIO 2. DIGITAL OUTPUTS</vt:lpstr>
      <vt:lpstr>GPIO 3. DIGITAL INPUTS</vt:lpstr>
      <vt:lpstr>GPIO 3. VÍ DỤ</vt:lpstr>
      <vt:lpstr>GPIO 3. VÍ DỤ</vt:lpstr>
      <vt:lpstr>GPIO 3. VÍ DỤ</vt:lpstr>
      <vt:lpstr>GPIO 3. VÍ DỤ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GIỚI THIỆU KIT THÍ NGHIỆM VI ĐIỀU KHIỂN PIC16F8857</dc:title>
  <dc:creator>SAMPI</dc:creator>
  <cp:lastModifiedBy>SAMPI Dev Kit</cp:lastModifiedBy>
  <cp:revision>130</cp:revision>
  <dcterms:created xsi:type="dcterms:W3CDTF">2018-04-22T14:41:54Z</dcterms:created>
  <dcterms:modified xsi:type="dcterms:W3CDTF">2022-03-20T08:58:09Z</dcterms:modified>
</cp:coreProperties>
</file>