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DECCB-C849-4CB3-A1CF-563852BA71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D9747-E74D-44C2-BDF8-D901C7C71649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INTERRUPT</a:t>
          </a:r>
        </a:p>
      </dgm:t>
    </dgm:pt>
    <dgm:pt modelId="{E25EFD97-98C2-45F5-8CF4-76B8AF123A88}" type="par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658566C-4EC7-42C7-811E-229B2DA97693}" type="sib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13A04B9-08C9-41B9-A85D-C85C207D0FAA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TIMER</a:t>
          </a:r>
        </a:p>
      </dgm:t>
    </dgm:pt>
    <dgm:pt modelId="{05450FB5-9F7B-4712-9C04-AC57F8BD70AA}" type="par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7433FA50-C1CC-4FFA-A09F-E29A35AA0E9E}" type="sib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5AF0371F-891A-4D32-86E2-B97E3B0A64A4}" type="pres">
      <dgm:prSet presAssocID="{548DECCB-C849-4CB3-A1CF-563852BA7125}" presName="linear" presStyleCnt="0">
        <dgm:presLayoutVars>
          <dgm:dir/>
          <dgm:animLvl val="lvl"/>
          <dgm:resizeHandles val="exact"/>
        </dgm:presLayoutVars>
      </dgm:prSet>
      <dgm:spPr/>
    </dgm:pt>
    <dgm:pt modelId="{210A0272-72BB-40B4-8BD0-735DC628C593}" type="pres">
      <dgm:prSet presAssocID="{9E6D9747-E74D-44C2-BDF8-D901C7C71649}" presName="parentLin" presStyleCnt="0"/>
      <dgm:spPr/>
    </dgm:pt>
    <dgm:pt modelId="{FEFC4F25-BB01-49BA-BB2E-E27B03D57B94}" type="pres">
      <dgm:prSet presAssocID="{9E6D9747-E74D-44C2-BDF8-D901C7C71649}" presName="parentLeftMargin" presStyleLbl="node1" presStyleIdx="0" presStyleCnt="2"/>
      <dgm:spPr/>
    </dgm:pt>
    <dgm:pt modelId="{FA1419B7-4F1A-44B6-AC60-7080123964AC}" type="pres">
      <dgm:prSet presAssocID="{9E6D9747-E74D-44C2-BDF8-D901C7C71649}" presName="parentText" presStyleLbl="node1" presStyleIdx="0" presStyleCnt="2" custScaleX="122917">
        <dgm:presLayoutVars>
          <dgm:chMax val="0"/>
          <dgm:bulletEnabled val="1"/>
        </dgm:presLayoutVars>
      </dgm:prSet>
      <dgm:spPr/>
    </dgm:pt>
    <dgm:pt modelId="{3B1DF5A6-AF7C-4A30-A3AA-E7A841E9C4A1}" type="pres">
      <dgm:prSet presAssocID="{9E6D9747-E74D-44C2-BDF8-D901C7C71649}" presName="negativeSpace" presStyleCnt="0"/>
      <dgm:spPr/>
    </dgm:pt>
    <dgm:pt modelId="{F829184C-6895-4DFD-A040-7FE816E4784A}" type="pres">
      <dgm:prSet presAssocID="{9E6D9747-E74D-44C2-BDF8-D901C7C71649}" presName="childText" presStyleLbl="conFgAcc1" presStyleIdx="0" presStyleCnt="2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  <dgm:pt modelId="{C428B787-124A-4F05-8FB5-BD594AE0FE3C}" type="pres">
      <dgm:prSet presAssocID="{2658566C-4EC7-42C7-811E-229B2DA97693}" presName="spaceBetweenRectangles" presStyleCnt="0"/>
      <dgm:spPr/>
    </dgm:pt>
    <dgm:pt modelId="{0029BFEA-6AC2-49FA-AE8B-F64673E9F651}" type="pres">
      <dgm:prSet presAssocID="{213A04B9-08C9-41B9-A85D-C85C207D0FAA}" presName="parentLin" presStyleCnt="0"/>
      <dgm:spPr/>
    </dgm:pt>
    <dgm:pt modelId="{861A76A6-8B45-4F40-94B3-DF637E1D2D8A}" type="pres">
      <dgm:prSet presAssocID="{213A04B9-08C9-41B9-A85D-C85C207D0FAA}" presName="parentLeftMargin" presStyleLbl="node1" presStyleIdx="0" presStyleCnt="2"/>
      <dgm:spPr/>
    </dgm:pt>
    <dgm:pt modelId="{2195AA31-1866-4746-B1A3-7E153C49C298}" type="pres">
      <dgm:prSet presAssocID="{213A04B9-08C9-41B9-A85D-C85C207D0FAA}" presName="parentText" presStyleLbl="node1" presStyleIdx="1" presStyleCnt="2" custScaleX="122917">
        <dgm:presLayoutVars>
          <dgm:chMax val="0"/>
          <dgm:bulletEnabled val="1"/>
        </dgm:presLayoutVars>
      </dgm:prSet>
      <dgm:spPr/>
    </dgm:pt>
    <dgm:pt modelId="{259FF655-D7A2-49CA-A69E-F0BE320DEC17}" type="pres">
      <dgm:prSet presAssocID="{213A04B9-08C9-41B9-A85D-C85C207D0FAA}" presName="negativeSpace" presStyleCnt="0"/>
      <dgm:spPr/>
    </dgm:pt>
    <dgm:pt modelId="{4FDAA85B-C312-4305-BADE-0932A5532DFF}" type="pres">
      <dgm:prSet presAssocID="{213A04B9-08C9-41B9-A85D-C85C207D0FAA}" presName="childText" presStyleLbl="conFgAcc1" presStyleIdx="1" presStyleCnt="2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</dgm:ptLst>
  <dgm:cxnLst>
    <dgm:cxn modelId="{0980EE0D-338C-4BE5-94F8-5E51217E2C48}" type="presOf" srcId="{9E6D9747-E74D-44C2-BDF8-D901C7C71649}" destId="{FA1419B7-4F1A-44B6-AC60-7080123964AC}" srcOrd="1" destOrd="0" presId="urn:microsoft.com/office/officeart/2005/8/layout/list1"/>
    <dgm:cxn modelId="{1B599C21-17CC-4694-A851-A6AD87A2E9C7}" type="presOf" srcId="{548DECCB-C849-4CB3-A1CF-563852BA7125}" destId="{5AF0371F-891A-4D32-86E2-B97E3B0A64A4}" srcOrd="0" destOrd="0" presId="urn:microsoft.com/office/officeart/2005/8/layout/list1"/>
    <dgm:cxn modelId="{A86B5960-1400-4DF5-B388-717238F5C5C1}" type="presOf" srcId="{9E6D9747-E74D-44C2-BDF8-D901C7C71649}" destId="{FEFC4F25-BB01-49BA-BB2E-E27B03D57B94}" srcOrd="0" destOrd="0" presId="urn:microsoft.com/office/officeart/2005/8/layout/list1"/>
    <dgm:cxn modelId="{F3451F71-FBF8-400C-A6AD-E257FB7EAD1B}" type="presOf" srcId="{213A04B9-08C9-41B9-A85D-C85C207D0FAA}" destId="{2195AA31-1866-4746-B1A3-7E153C49C298}" srcOrd="1" destOrd="0" presId="urn:microsoft.com/office/officeart/2005/8/layout/list1"/>
    <dgm:cxn modelId="{F0100552-AE19-4488-8FA1-535881B513D6}" type="presOf" srcId="{213A04B9-08C9-41B9-A85D-C85C207D0FAA}" destId="{861A76A6-8B45-4F40-94B3-DF637E1D2D8A}" srcOrd="0" destOrd="0" presId="urn:microsoft.com/office/officeart/2005/8/layout/list1"/>
    <dgm:cxn modelId="{D55704A4-2606-4706-AD93-C1EE8451F30C}" srcId="{548DECCB-C849-4CB3-A1CF-563852BA7125}" destId="{213A04B9-08C9-41B9-A85D-C85C207D0FAA}" srcOrd="1" destOrd="0" parTransId="{05450FB5-9F7B-4712-9C04-AC57F8BD70AA}" sibTransId="{7433FA50-C1CC-4FFA-A09F-E29A35AA0E9E}"/>
    <dgm:cxn modelId="{FEC0CFC5-8E56-4506-82AD-1D9B285FF678}" srcId="{548DECCB-C849-4CB3-A1CF-563852BA7125}" destId="{9E6D9747-E74D-44C2-BDF8-D901C7C71649}" srcOrd="0" destOrd="0" parTransId="{E25EFD97-98C2-45F5-8CF4-76B8AF123A88}" sibTransId="{2658566C-4EC7-42C7-811E-229B2DA97693}"/>
    <dgm:cxn modelId="{BBBCD370-8DA6-4B39-887B-CDEDA98BBDFA}" type="presParOf" srcId="{5AF0371F-891A-4D32-86E2-B97E3B0A64A4}" destId="{210A0272-72BB-40B4-8BD0-735DC628C593}" srcOrd="0" destOrd="0" presId="urn:microsoft.com/office/officeart/2005/8/layout/list1"/>
    <dgm:cxn modelId="{03D214A3-553E-4058-BD7F-C7572B9321AE}" type="presParOf" srcId="{210A0272-72BB-40B4-8BD0-735DC628C593}" destId="{FEFC4F25-BB01-49BA-BB2E-E27B03D57B94}" srcOrd="0" destOrd="0" presId="urn:microsoft.com/office/officeart/2005/8/layout/list1"/>
    <dgm:cxn modelId="{17407134-6E59-4F52-9EA7-1E7202883747}" type="presParOf" srcId="{210A0272-72BB-40B4-8BD0-735DC628C593}" destId="{FA1419B7-4F1A-44B6-AC60-7080123964AC}" srcOrd="1" destOrd="0" presId="urn:microsoft.com/office/officeart/2005/8/layout/list1"/>
    <dgm:cxn modelId="{B3E4896D-0629-464E-A94D-42E2A7846E61}" type="presParOf" srcId="{5AF0371F-891A-4D32-86E2-B97E3B0A64A4}" destId="{3B1DF5A6-AF7C-4A30-A3AA-E7A841E9C4A1}" srcOrd="1" destOrd="0" presId="urn:microsoft.com/office/officeart/2005/8/layout/list1"/>
    <dgm:cxn modelId="{7FF18A8C-9370-469F-BD72-A4CB84B43491}" type="presParOf" srcId="{5AF0371F-891A-4D32-86E2-B97E3B0A64A4}" destId="{F829184C-6895-4DFD-A040-7FE816E4784A}" srcOrd="2" destOrd="0" presId="urn:microsoft.com/office/officeart/2005/8/layout/list1"/>
    <dgm:cxn modelId="{9D1CAA12-2073-4E72-AA85-7E307A6D14EE}" type="presParOf" srcId="{5AF0371F-891A-4D32-86E2-B97E3B0A64A4}" destId="{C428B787-124A-4F05-8FB5-BD594AE0FE3C}" srcOrd="3" destOrd="0" presId="urn:microsoft.com/office/officeart/2005/8/layout/list1"/>
    <dgm:cxn modelId="{CE576533-8C46-4204-A537-310EC2EC08BA}" type="presParOf" srcId="{5AF0371F-891A-4D32-86E2-B97E3B0A64A4}" destId="{0029BFEA-6AC2-49FA-AE8B-F64673E9F651}" srcOrd="4" destOrd="0" presId="urn:microsoft.com/office/officeart/2005/8/layout/list1"/>
    <dgm:cxn modelId="{D949E190-274F-4DF1-AF80-CF63A49831B6}" type="presParOf" srcId="{0029BFEA-6AC2-49FA-AE8B-F64673E9F651}" destId="{861A76A6-8B45-4F40-94B3-DF637E1D2D8A}" srcOrd="0" destOrd="0" presId="urn:microsoft.com/office/officeart/2005/8/layout/list1"/>
    <dgm:cxn modelId="{62002B2B-8C78-40A3-99BF-1043AEDFBA64}" type="presParOf" srcId="{0029BFEA-6AC2-49FA-AE8B-F64673E9F651}" destId="{2195AA31-1866-4746-B1A3-7E153C49C298}" srcOrd="1" destOrd="0" presId="urn:microsoft.com/office/officeart/2005/8/layout/list1"/>
    <dgm:cxn modelId="{FBABF33C-DC14-4009-B0AA-FBC7D288047F}" type="presParOf" srcId="{5AF0371F-891A-4D32-86E2-B97E3B0A64A4}" destId="{259FF655-D7A2-49CA-A69E-F0BE320DEC17}" srcOrd="5" destOrd="0" presId="urn:microsoft.com/office/officeart/2005/8/layout/list1"/>
    <dgm:cxn modelId="{6A1E132D-1516-498A-92D6-7BD11C2A7A4D}" type="presParOf" srcId="{5AF0371F-891A-4D32-86E2-B97E3B0A64A4}" destId="{4FDAA85B-C312-4305-BADE-0932A5532DF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9184C-6895-4DFD-A040-7FE816E4784A}">
      <dsp:nvSpPr>
        <dsp:cNvPr id="0" name=""/>
        <dsp:cNvSpPr/>
      </dsp:nvSpPr>
      <dsp:spPr>
        <a:xfrm>
          <a:off x="154053" y="752768"/>
          <a:ext cx="10196136" cy="12852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419B7-4F1A-44B6-AC60-7080123964AC}">
      <dsp:nvSpPr>
        <dsp:cNvPr id="0" name=""/>
        <dsp:cNvSpPr/>
      </dsp:nvSpPr>
      <dsp:spPr>
        <a:xfrm>
          <a:off x="525780" y="8"/>
          <a:ext cx="9047822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INTERRUPT</a:t>
          </a:r>
        </a:p>
      </dsp:txBody>
      <dsp:txXfrm>
        <a:off x="599273" y="73501"/>
        <a:ext cx="8900836" cy="1358534"/>
      </dsp:txXfrm>
    </dsp:sp>
    <dsp:sp modelId="{4FDAA85B-C312-4305-BADE-0932A5532DFF}">
      <dsp:nvSpPr>
        <dsp:cNvPr id="0" name=""/>
        <dsp:cNvSpPr/>
      </dsp:nvSpPr>
      <dsp:spPr>
        <a:xfrm>
          <a:off x="154053" y="3066129"/>
          <a:ext cx="10196136" cy="12852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AA31-1866-4746-B1A3-7E153C49C298}">
      <dsp:nvSpPr>
        <dsp:cNvPr id="0" name=""/>
        <dsp:cNvSpPr/>
      </dsp:nvSpPr>
      <dsp:spPr>
        <a:xfrm>
          <a:off x="525780" y="2313369"/>
          <a:ext cx="9047822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TIMER</a:t>
          </a:r>
        </a:p>
      </dsp:txBody>
      <dsp:txXfrm>
        <a:off x="599273" y="2386862"/>
        <a:ext cx="8900836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3.4.2022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3.4.2022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3.4.2022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 marL="1371600" indent="0"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3.4.2022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7349"/>
            <a:ext cx="1281113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3.4.2022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3.4.2022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3.4.2022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3.4.2022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9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3.4.2022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3.4.2022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3.4.2022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3AAAFD-6D2E-403A-9111-71B85EA05B7B}" type="datetimeFigureOut">
              <a:rPr lang="en-US" smtClean="0"/>
              <a:pPr/>
              <a:t>Sun, 3.4.2022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25D4E5-6BDC-4F25-A4C2-6B541938C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37" y="1183341"/>
            <a:ext cx="12079725" cy="4491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4525"/>
            <a:ext cx="12192000" cy="1686097"/>
          </a:xfrm>
        </p:spPr>
        <p:txBody>
          <a:bodyPr>
            <a:noAutofit/>
          </a:bodyPr>
          <a:lstStyle/>
          <a:p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 DEVELOPMENT KIT</a:t>
            </a:r>
            <a:endParaRPr lang="en-US" sz="3900" b="1" dirty="0">
              <a:ln>
                <a:solidFill>
                  <a:srgbClr val="FF0000"/>
                </a:solidFill>
              </a:ln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304" y="3099697"/>
            <a:ext cx="10513389" cy="1195855"/>
          </a:xfrm>
        </p:spPr>
        <p:txBody>
          <a:bodyPr>
            <a:noAutofit/>
          </a:bodyPr>
          <a:lstStyle/>
          <a:p>
            <a:r>
              <a:rPr lang="en-US" sz="32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PIC16F18877 – INTERRUPT &amp; TIMER</a:t>
            </a:r>
          </a:p>
          <a:p>
            <a:r>
              <a:rPr lang="en-US" sz="3200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(XC8 COMPILER)</a:t>
            </a:r>
          </a:p>
        </p:txBody>
      </p:sp>
    </p:spTree>
    <p:extLst>
      <p:ext uri="{BB962C8B-B14F-4D97-AF65-F5344CB8AC3E}">
        <p14:creationId xmlns:p14="http://schemas.microsoft.com/office/powerpoint/2010/main" val="6880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327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7384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chính</a:t>
            </a:r>
            <a:r>
              <a:rPr lang="en-US" dirty="0"/>
              <a:t> </a:t>
            </a:r>
            <a:r>
              <a:rPr lang="en-US"/>
              <a:t>(timer).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̣ </a:t>
            </a:r>
            <a:r>
              <a:rPr lang="en-US" dirty="0" err="1"/>
              <a:t>kiện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xác</a:t>
            </a:r>
            <a:r>
              <a:rPr lang="en-US" dirty="0"/>
              <a:t>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điểm</a:t>
            </a:r>
            <a:r>
              <a:rPr lang="en-US" dirty="0"/>
              <a:t> </a:t>
            </a:r>
            <a:r>
              <a:rPr lang="en-US" dirty="0" err="1"/>
              <a:t>xảy</a:t>
            </a:r>
            <a:r>
              <a:rPr lang="en-US" dirty="0"/>
              <a:t> ra.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6483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1. TỔNG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Timer/counter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tê</a:t>
            </a:r>
            <a:r>
              <a:rPr lang="en-US" dirty="0"/>
              <a:t>́ là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bô</a:t>
            </a:r>
            <a:r>
              <a:rPr lang="en-US" dirty="0"/>
              <a:t>̣ </a:t>
            </a: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1 </a:t>
            </a:r>
            <a:r>
              <a:rPr lang="en-US" dirty="0" err="1"/>
              <a:t>đơn</a:t>
            </a:r>
            <a:r>
              <a:rPr lang="en-US" dirty="0"/>
              <a:t> vị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cấp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Timer/counter </a:t>
            </a:r>
            <a:r>
              <a:rPr lang="en-US" dirty="0" err="1"/>
              <a:t>bản</a:t>
            </a:r>
            <a:r>
              <a:rPr lang="en-US" dirty="0"/>
              <a:t> </a:t>
            </a:r>
            <a:r>
              <a:rPr lang="en-US" dirty="0" err="1"/>
              <a:t>chất</a:t>
            </a:r>
            <a:r>
              <a:rPr lang="en-US" dirty="0"/>
              <a:t> là 1 module, </a:t>
            </a:r>
            <a:r>
              <a:rPr lang="en-US" dirty="0" err="1"/>
              <a:t>chúng</a:t>
            </a:r>
            <a:r>
              <a:rPr lang="en-US" dirty="0"/>
              <a:t> chỉ </a:t>
            </a:r>
            <a:r>
              <a:rPr lang="en-US" dirty="0" err="1"/>
              <a:t>khác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̀ </a:t>
            </a:r>
            <a:r>
              <a:rPr lang="en-US" dirty="0" err="1"/>
              <a:t>nguồn</a:t>
            </a:r>
            <a:r>
              <a:rPr lang="en-US" dirty="0"/>
              <a:t> clock.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Timer: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xác</a:t>
            </a:r>
            <a:r>
              <a:rPr lang="en-US" dirty="0"/>
              <a:t>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tần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́,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Counter: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xác</a:t>
            </a:r>
            <a:r>
              <a:rPr lang="en-US" dirty="0"/>
              <a:t> </a:t>
            </a:r>
            <a:r>
              <a:rPr lang="en-US" dirty="0" err="1"/>
              <a:t>định</a:t>
            </a:r>
            <a:r>
              <a:rPr lang="en-US" dirty="0"/>
              <a:t>,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̣ </a:t>
            </a:r>
            <a:r>
              <a:rPr lang="en-US" dirty="0" err="1"/>
              <a:t>kiện</a:t>
            </a:r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56327C-114D-4316-9161-FBC3ADE7C7D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34858E-369A-4BFB-86AC-17AF80E68A5E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578D7A33-241A-4858-AF27-EBB6DE794F05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08ECBD-BD20-4AAE-AB20-DF08FF0DA665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C65D070B-218D-4DA1-A679-31F376A92CA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0383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1. TỔNG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PIC16F18877 có 7 timer: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0: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1/3/5: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2/4/6: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5121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TIMER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PIC16F18877 có 7 timer: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0: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1/3/5: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2/4/6: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7996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TIMER 1/3/5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PIC16F18877 có 7 timer: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0: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1/3/5: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2/4/6: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1506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TIMER 2/4/6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PIC16F18877 có 7 timer: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0: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1/3/5: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2/4/6: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2256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A10494-CD5D-45CA-857F-B606B9D2F15C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242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Office Theme</vt:lpstr>
      <vt:lpstr>PIC16F DEVELOPMENT KIT</vt:lpstr>
      <vt:lpstr>NỘI DUNG</vt:lpstr>
      <vt:lpstr>INTERRUPT </vt:lpstr>
      <vt:lpstr>TIMER 1. TỔNG QUAN</vt:lpstr>
      <vt:lpstr>TIMER 1. TỔNG QUAN</vt:lpstr>
      <vt:lpstr>TIMER 2. TIMER 0</vt:lpstr>
      <vt:lpstr>TIMER 2. TIMER 1/3/5</vt:lpstr>
      <vt:lpstr>TIMER 3. TIMER 2/4/6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GIỚI THIỆU KIT THÍ NGHIỆM VI ĐIỀU KHIỂN PIC16F8857</dc:title>
  <dc:creator>SAMPI</dc:creator>
  <cp:lastModifiedBy>SAMPI Dev Kit</cp:lastModifiedBy>
  <cp:revision>129</cp:revision>
  <dcterms:created xsi:type="dcterms:W3CDTF">2018-04-22T14:41:54Z</dcterms:created>
  <dcterms:modified xsi:type="dcterms:W3CDTF">2022-04-03T09:17:47Z</dcterms:modified>
</cp:coreProperties>
</file>