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>
        <p:scale>
          <a:sx n="100" d="100"/>
          <a:sy n="100" d="100"/>
        </p:scale>
        <p:origin x="-2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/>
            </a:rPr>
            <a:t>GIỚI THIỆU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i="0"/>
            <a:t>COMBINATORIAL LOGIC</a:t>
          </a:r>
          <a:endParaRPr lang="en-US" sz="3600" b="1" dirty="0">
            <a:ln/>
          </a:endParaRP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8962E5D-DBC1-427C-B8EC-40A74BA591E2}">
      <dgm:prSet phldrT="[Text]"/>
      <dgm:spPr/>
      <dgm:t>
        <a:bodyPr/>
        <a:lstStyle/>
        <a:p>
          <a:r>
            <a:rPr lang="en-US" b="1" i="0" dirty="0"/>
            <a:t>LATCHES</a:t>
          </a:r>
          <a:endParaRPr lang="en-US" b="1" dirty="0">
            <a:ln/>
          </a:endParaRPr>
        </a:p>
      </dgm:t>
    </dgm:pt>
    <dgm:pt modelId="{4D2AD565-02AD-4F92-B78B-E8A204428681}" type="parTrans" cxnId="{FCA6574C-0BB2-4A6E-B140-5CA77D716208}">
      <dgm:prSet/>
      <dgm:spPr/>
      <dgm:t>
        <a:bodyPr/>
        <a:lstStyle/>
        <a:p>
          <a:endParaRPr lang="en-US"/>
        </a:p>
      </dgm:t>
    </dgm:pt>
    <dgm:pt modelId="{BFA61862-2AFF-427C-8B0A-0C88E9288ED2}" type="sibTrans" cxnId="{FCA6574C-0BB2-4A6E-B140-5CA77D716208}">
      <dgm:prSet/>
      <dgm:spPr/>
      <dgm:t>
        <a:bodyPr/>
        <a:lstStyle/>
        <a:p>
          <a:endParaRPr lang="en-US"/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3"/>
      <dgm:spPr/>
    </dgm:pt>
    <dgm:pt modelId="{FA1419B7-4F1A-44B6-AC60-7080123964AC}" type="pres">
      <dgm:prSet presAssocID="{9E6D9747-E74D-44C2-BDF8-D901C7C71649}" presName="parentText" presStyleLbl="node1" presStyleIdx="0" presStyleCnt="3" custScaleX="111194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3" custScaleX="96962" custLinFactNeighborX="1465">
        <dgm:presLayoutVars>
          <dgm:bulletEnabled val="1"/>
        </dgm:presLayoutVars>
      </dgm:prSet>
      <dgm:spPr/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3"/>
      <dgm:spPr/>
    </dgm:pt>
    <dgm:pt modelId="{2195AA31-1866-4746-B1A3-7E153C49C298}" type="pres">
      <dgm:prSet presAssocID="{213A04B9-08C9-41B9-A85D-C85C207D0FAA}" presName="parentText" presStyleLbl="node1" presStyleIdx="1" presStyleCnt="3" custScaleX="111194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3" custScaleX="96962" custLinFactNeighborX="1465">
        <dgm:presLayoutVars>
          <dgm:bulletEnabled val="1"/>
        </dgm:presLayoutVars>
      </dgm:prSet>
      <dgm:spPr/>
    </dgm:pt>
    <dgm:pt modelId="{29E87AB1-4C12-4237-9FDF-43A38AC5E20A}" type="pres">
      <dgm:prSet presAssocID="{7433FA50-C1CC-4FFA-A09F-E29A35AA0E9E}" presName="spaceBetweenRectangles" presStyleCnt="0"/>
      <dgm:spPr/>
    </dgm:pt>
    <dgm:pt modelId="{FC4AFC8E-C51B-481E-869B-0BEBA59C222C}" type="pres">
      <dgm:prSet presAssocID="{28962E5D-DBC1-427C-B8EC-40A74BA591E2}" presName="parentLin" presStyleCnt="0"/>
      <dgm:spPr/>
    </dgm:pt>
    <dgm:pt modelId="{6ADB2826-2F4E-46D9-9D4E-E3E473F05BEC}" type="pres">
      <dgm:prSet presAssocID="{28962E5D-DBC1-427C-B8EC-40A74BA591E2}" presName="parentLeftMargin" presStyleLbl="node1" presStyleIdx="1" presStyleCnt="3" custScaleX="122917"/>
      <dgm:spPr/>
    </dgm:pt>
    <dgm:pt modelId="{2C646C25-9630-4BA6-83FC-3889A8EC1A04}" type="pres">
      <dgm:prSet presAssocID="{28962E5D-DBC1-427C-B8EC-40A74BA591E2}" presName="parentText" presStyleLbl="node1" presStyleIdx="2" presStyleCnt="3" custScaleX="111507" custLinFactNeighborX="-16967">
        <dgm:presLayoutVars>
          <dgm:chMax val="0"/>
          <dgm:bulletEnabled val="1"/>
        </dgm:presLayoutVars>
      </dgm:prSet>
      <dgm:spPr/>
    </dgm:pt>
    <dgm:pt modelId="{99C2743A-ED37-4C2C-A60D-48A39E7EAB57}" type="pres">
      <dgm:prSet presAssocID="{28962E5D-DBC1-427C-B8EC-40A74BA591E2}" presName="negativeSpace" presStyleCnt="0"/>
      <dgm:spPr/>
    </dgm:pt>
    <dgm:pt modelId="{ECB888D0-9BA0-4600-B6B2-19494213ECEC}" type="pres">
      <dgm:prSet presAssocID="{28962E5D-DBC1-427C-B8EC-40A74BA591E2}" presName="childText" presStyleLbl="conFgAcc1" presStyleIdx="2" presStyleCnt="3" custScaleX="96962" custLinFactNeighborX="1465">
        <dgm:presLayoutVars>
          <dgm:bulletEnabled val="1"/>
        </dgm:presLayoutVars>
      </dgm:prSet>
      <dgm:spPr/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BC9C9C1E-7182-4E45-9896-7B71E8533FC3}" type="presOf" srcId="{28962E5D-DBC1-427C-B8EC-40A74BA591E2}" destId="{2C646C25-9630-4BA6-83FC-3889A8EC1A04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CA6574C-0BB2-4A6E-B140-5CA77D716208}" srcId="{548DECCB-C849-4CB3-A1CF-563852BA7125}" destId="{28962E5D-DBC1-427C-B8EC-40A74BA591E2}" srcOrd="2" destOrd="0" parTransId="{4D2AD565-02AD-4F92-B78B-E8A204428681}" sibTransId="{BFA61862-2AFF-427C-8B0A-0C88E9288ED2}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1126CF58-D66F-4C37-AC6E-101201F87F9C}" type="presOf" srcId="{28962E5D-DBC1-427C-B8EC-40A74BA591E2}" destId="{6ADB2826-2F4E-46D9-9D4E-E3E473F05BEC}" srcOrd="0" destOrd="0" presId="urn:microsoft.com/office/officeart/2005/8/layout/list1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  <dgm:cxn modelId="{C2834350-6CA2-42CD-8219-DF2FA403E7E8}" type="presParOf" srcId="{5AF0371F-891A-4D32-86E2-B97E3B0A64A4}" destId="{29E87AB1-4C12-4237-9FDF-43A38AC5E20A}" srcOrd="7" destOrd="0" presId="urn:microsoft.com/office/officeart/2005/8/layout/list1"/>
    <dgm:cxn modelId="{D9401690-5ED9-445F-BB6D-9DF2B78DDC4E}" type="presParOf" srcId="{5AF0371F-891A-4D32-86E2-B97E3B0A64A4}" destId="{FC4AFC8E-C51B-481E-869B-0BEBA59C222C}" srcOrd="8" destOrd="0" presId="urn:microsoft.com/office/officeart/2005/8/layout/list1"/>
    <dgm:cxn modelId="{F0CB5749-38FB-4ABD-8052-38BDEA7619CD}" type="presParOf" srcId="{FC4AFC8E-C51B-481E-869B-0BEBA59C222C}" destId="{6ADB2826-2F4E-46D9-9D4E-E3E473F05BEC}" srcOrd="0" destOrd="0" presId="urn:microsoft.com/office/officeart/2005/8/layout/list1"/>
    <dgm:cxn modelId="{6B0B5924-A8A2-4DFD-9F6F-72509C761850}" type="presParOf" srcId="{FC4AFC8E-C51B-481E-869B-0BEBA59C222C}" destId="{2C646C25-9630-4BA6-83FC-3889A8EC1A04}" srcOrd="1" destOrd="0" presId="urn:microsoft.com/office/officeart/2005/8/layout/list1"/>
    <dgm:cxn modelId="{E6602D12-EDD1-433A-AF30-E7CFDFCD51E1}" type="presParOf" srcId="{5AF0371F-891A-4D32-86E2-B97E3B0A64A4}" destId="{99C2743A-ED37-4C2C-A60D-48A39E7EAB57}" srcOrd="9" destOrd="0" presId="urn:microsoft.com/office/officeart/2005/8/layout/list1"/>
    <dgm:cxn modelId="{02299CF1-1C89-4CAA-81CC-DA686DFEB0EC}" type="presParOf" srcId="{5AF0371F-891A-4D32-86E2-B97E3B0A64A4}" destId="{ECB888D0-9BA0-4600-B6B2-19494213EC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506528"/>
          <a:ext cx="1019613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19448"/>
          <a:ext cx="8184901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/>
            </a:rPr>
            <a:t>GIỚI THIỆU</a:t>
          </a:r>
        </a:p>
      </dsp:txBody>
      <dsp:txXfrm>
        <a:off x="573335" y="67003"/>
        <a:ext cx="8089791" cy="879050"/>
      </dsp:txXfrm>
    </dsp:sp>
    <dsp:sp modelId="{4FDAA85B-C312-4305-BADE-0932A5532DFF}">
      <dsp:nvSpPr>
        <dsp:cNvPr id="0" name=""/>
        <dsp:cNvSpPr/>
      </dsp:nvSpPr>
      <dsp:spPr>
        <a:xfrm>
          <a:off x="154053" y="2003409"/>
          <a:ext cx="1019613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1516329"/>
          <a:ext cx="8184901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COMBINATORIAL LOGIC</a:t>
          </a:r>
          <a:endParaRPr lang="en-US" sz="3600" b="1" kern="1200" dirty="0">
            <a:ln/>
          </a:endParaRPr>
        </a:p>
      </dsp:txBody>
      <dsp:txXfrm>
        <a:off x="573335" y="1563884"/>
        <a:ext cx="8089791" cy="879050"/>
      </dsp:txXfrm>
    </dsp:sp>
    <dsp:sp modelId="{ECB888D0-9BA0-4600-B6B2-19494213ECEC}">
      <dsp:nvSpPr>
        <dsp:cNvPr id="0" name=""/>
        <dsp:cNvSpPr/>
      </dsp:nvSpPr>
      <dsp:spPr>
        <a:xfrm>
          <a:off x="154053" y="3500289"/>
          <a:ext cx="10196136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46C25-9630-4BA6-83FC-3889A8EC1A04}">
      <dsp:nvSpPr>
        <dsp:cNvPr id="0" name=""/>
        <dsp:cNvSpPr/>
      </dsp:nvSpPr>
      <dsp:spPr>
        <a:xfrm>
          <a:off x="557063" y="3013209"/>
          <a:ext cx="8207941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LATCHES</a:t>
          </a:r>
          <a:endParaRPr lang="en-US" sz="3300" b="1" kern="1200" dirty="0">
            <a:ln/>
          </a:endParaRPr>
        </a:p>
      </dsp:txBody>
      <dsp:txXfrm>
        <a:off x="604618" y="3060764"/>
        <a:ext cx="8112831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24.4.2022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Sun, 24.4.2022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CLC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(XC8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150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GIỚI THIỆU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CD60E-5DCA-44DC-B935-E25DECC14071}"/>
              </a:ext>
            </a:extLst>
          </p:cNvPr>
          <p:cNvGrpSpPr/>
          <p:nvPr/>
        </p:nvGrpSpPr>
        <p:grpSpPr>
          <a:xfrm>
            <a:off x="9202311" y="547205"/>
            <a:ext cx="1999090" cy="961401"/>
            <a:chOff x="8106936" y="729286"/>
            <a:chExt cx="1999090" cy="9614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5BFA05-6B38-4E60-916B-0CFF583BA979}"/>
                </a:ext>
              </a:extLst>
            </p:cNvPr>
            <p:cNvGrpSpPr/>
            <p:nvPr/>
          </p:nvGrpSpPr>
          <p:grpSpPr>
            <a:xfrm>
              <a:off x="8106936" y="729286"/>
              <a:ext cx="1999089" cy="607844"/>
              <a:chOff x="7555442" y="411765"/>
              <a:chExt cx="1954328" cy="6078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C24B6E-A5EB-4F81-A6BB-A5F8C685EB82}"/>
                  </a:ext>
                </a:extLst>
              </p:cNvPr>
              <p:cNvSpPr/>
              <p:nvPr/>
            </p:nvSpPr>
            <p:spPr>
              <a:xfrm>
                <a:off x="7555443" y="515085"/>
                <a:ext cx="1954327" cy="171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 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8070CAFC-D3C5-40F7-80CA-2FF842D81553}"/>
                  </a:ext>
                </a:extLst>
              </p:cNvPr>
              <p:cNvSpPr/>
              <p:nvPr/>
            </p:nvSpPr>
            <p:spPr>
              <a:xfrm>
                <a:off x="7601732" y="411765"/>
                <a:ext cx="1768362" cy="182583"/>
              </a:xfrm>
              <a:custGeom>
                <a:avLst/>
                <a:gdLst>
                  <a:gd name="connsiteX0" fmla="*/ 0 w 2764682"/>
                  <a:gd name="connsiteY0" fmla="*/ 34441 h 206640"/>
                  <a:gd name="connsiteX1" fmla="*/ 34441 w 2764682"/>
                  <a:gd name="connsiteY1" fmla="*/ 0 h 206640"/>
                  <a:gd name="connsiteX2" fmla="*/ 2730241 w 2764682"/>
                  <a:gd name="connsiteY2" fmla="*/ 0 h 206640"/>
                  <a:gd name="connsiteX3" fmla="*/ 2764682 w 2764682"/>
                  <a:gd name="connsiteY3" fmla="*/ 34441 h 206640"/>
                  <a:gd name="connsiteX4" fmla="*/ 2764682 w 2764682"/>
                  <a:gd name="connsiteY4" fmla="*/ 172199 h 206640"/>
                  <a:gd name="connsiteX5" fmla="*/ 2730241 w 2764682"/>
                  <a:gd name="connsiteY5" fmla="*/ 206640 h 206640"/>
                  <a:gd name="connsiteX6" fmla="*/ 34441 w 2764682"/>
                  <a:gd name="connsiteY6" fmla="*/ 206640 h 206640"/>
                  <a:gd name="connsiteX7" fmla="*/ 0 w 2764682"/>
                  <a:gd name="connsiteY7" fmla="*/ 172199 h 206640"/>
                  <a:gd name="connsiteX8" fmla="*/ 0 w 2764682"/>
                  <a:gd name="connsiteY8" fmla="*/ 34441 h 20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4682" h="206640">
                    <a:moveTo>
                      <a:pt x="0" y="34441"/>
                    </a:moveTo>
                    <a:cubicBezTo>
                      <a:pt x="0" y="15420"/>
                      <a:pt x="15420" y="0"/>
                      <a:pt x="34441" y="0"/>
                    </a:cubicBezTo>
                    <a:lnTo>
                      <a:pt x="2730241" y="0"/>
                    </a:lnTo>
                    <a:cubicBezTo>
                      <a:pt x="2749262" y="0"/>
                      <a:pt x="2764682" y="15420"/>
                      <a:pt x="2764682" y="34441"/>
                    </a:cubicBezTo>
                    <a:lnTo>
                      <a:pt x="2764682" y="172199"/>
                    </a:lnTo>
                    <a:cubicBezTo>
                      <a:pt x="2764682" y="191220"/>
                      <a:pt x="2749262" y="206640"/>
                      <a:pt x="2730241" y="206640"/>
                    </a:cubicBezTo>
                    <a:lnTo>
                      <a:pt x="34441" y="206640"/>
                    </a:lnTo>
                    <a:cubicBezTo>
                      <a:pt x="15420" y="206640"/>
                      <a:pt x="0" y="191220"/>
                      <a:pt x="0" y="172199"/>
                    </a:cubicBezTo>
                    <a:lnTo>
                      <a:pt x="0" y="34441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585" tIns="10087" rIns="114585" bIns="10087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1" kern="1200" dirty="0">
                    <a:ln>
                      <a:noFill/>
                    </a:ln>
                    <a:solidFill>
                      <a:sysClr val="windowText" lastClr="000000"/>
                    </a:solidFill>
                  </a:rPr>
                  <a:t>GIỚI THIỆU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74D0B-503F-4224-852A-B7B0CEFF21E6}"/>
                  </a:ext>
                </a:extLst>
              </p:cNvPr>
              <p:cNvSpPr/>
              <p:nvPr/>
            </p:nvSpPr>
            <p:spPr>
              <a:xfrm>
                <a:off x="7555442" y="832605"/>
                <a:ext cx="1954328" cy="18700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 9">
                <a:hlinkClick r:id="" action="ppaction://noaction"/>
                <a:extLst>
                  <a:ext uri="{FF2B5EF4-FFF2-40B4-BE49-F238E27FC236}">
                    <a16:creationId xmlns:a16="http://schemas.microsoft.com/office/drawing/2014/main" id="{9DA59B5A-4E02-4FA0-BD6C-70EC23A1CE71}"/>
                  </a:ext>
                </a:extLst>
              </p:cNvPr>
              <p:cNvSpPr/>
              <p:nvPr/>
            </p:nvSpPr>
            <p:spPr>
              <a:xfrm>
                <a:off x="7601731" y="729284"/>
                <a:ext cx="1768363" cy="222069"/>
              </a:xfrm>
              <a:custGeom>
                <a:avLst/>
                <a:gdLst>
                  <a:gd name="connsiteX0" fmla="*/ 0 w 2764682"/>
                  <a:gd name="connsiteY0" fmla="*/ 34441 h 206640"/>
                  <a:gd name="connsiteX1" fmla="*/ 34441 w 2764682"/>
                  <a:gd name="connsiteY1" fmla="*/ 0 h 206640"/>
                  <a:gd name="connsiteX2" fmla="*/ 2730241 w 2764682"/>
                  <a:gd name="connsiteY2" fmla="*/ 0 h 206640"/>
                  <a:gd name="connsiteX3" fmla="*/ 2764682 w 2764682"/>
                  <a:gd name="connsiteY3" fmla="*/ 34441 h 206640"/>
                  <a:gd name="connsiteX4" fmla="*/ 2764682 w 2764682"/>
                  <a:gd name="connsiteY4" fmla="*/ 172199 h 206640"/>
                  <a:gd name="connsiteX5" fmla="*/ 2730241 w 2764682"/>
                  <a:gd name="connsiteY5" fmla="*/ 206640 h 206640"/>
                  <a:gd name="connsiteX6" fmla="*/ 34441 w 2764682"/>
                  <a:gd name="connsiteY6" fmla="*/ 206640 h 206640"/>
                  <a:gd name="connsiteX7" fmla="*/ 0 w 2764682"/>
                  <a:gd name="connsiteY7" fmla="*/ 172199 h 206640"/>
                  <a:gd name="connsiteX8" fmla="*/ 0 w 2764682"/>
                  <a:gd name="connsiteY8" fmla="*/ 34441 h 20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4682" h="206640">
                    <a:moveTo>
                      <a:pt x="0" y="34441"/>
                    </a:moveTo>
                    <a:cubicBezTo>
                      <a:pt x="0" y="15420"/>
                      <a:pt x="15420" y="0"/>
                      <a:pt x="34441" y="0"/>
                    </a:cubicBezTo>
                    <a:lnTo>
                      <a:pt x="2730241" y="0"/>
                    </a:lnTo>
                    <a:cubicBezTo>
                      <a:pt x="2749262" y="0"/>
                      <a:pt x="2764682" y="15420"/>
                      <a:pt x="2764682" y="34441"/>
                    </a:cubicBezTo>
                    <a:lnTo>
                      <a:pt x="2764682" y="172199"/>
                    </a:lnTo>
                    <a:cubicBezTo>
                      <a:pt x="2764682" y="191220"/>
                      <a:pt x="2749262" y="206640"/>
                      <a:pt x="2730241" y="206640"/>
                    </a:cubicBezTo>
                    <a:lnTo>
                      <a:pt x="34441" y="206640"/>
                    </a:lnTo>
                    <a:cubicBezTo>
                      <a:pt x="15420" y="206640"/>
                      <a:pt x="0" y="191220"/>
                      <a:pt x="0" y="172199"/>
                    </a:cubicBezTo>
                    <a:lnTo>
                      <a:pt x="0" y="3444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585" tIns="10087" rIns="114585" bIns="10087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0" kern="1200" dirty="0">
                    <a:ln>
                      <a:noFill/>
                    </a:ln>
                    <a:solidFill>
                      <a:sysClr val="windowText" lastClr="000000"/>
                    </a:solidFill>
                  </a:rPr>
                  <a:t>COMBINATORIAL LOGIC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360C35-2B9F-4BA0-84B2-A1A17D5673DC}"/>
                </a:ext>
              </a:extLst>
            </p:cNvPr>
            <p:cNvSpPr/>
            <p:nvPr/>
          </p:nvSpPr>
          <p:spPr>
            <a:xfrm>
              <a:off x="8106938" y="1472066"/>
              <a:ext cx="1999088" cy="2186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" action="ppaction://noaction"/>
              <a:extLst>
                <a:ext uri="{FF2B5EF4-FFF2-40B4-BE49-F238E27FC236}">
                  <a16:creationId xmlns:a16="http://schemas.microsoft.com/office/drawing/2014/main" id="{531A391C-22A0-483B-9A0E-B689F5120DFD}"/>
                </a:ext>
              </a:extLst>
            </p:cNvPr>
            <p:cNvSpPr/>
            <p:nvPr/>
          </p:nvSpPr>
          <p:spPr>
            <a:xfrm>
              <a:off x="8154287" y="1368747"/>
              <a:ext cx="1808864" cy="187004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LATCHES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2575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LOGIC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CBD265-1CE9-42E6-B292-B920A846FFC7}"/>
              </a:ext>
            </a:extLst>
          </p:cNvPr>
          <p:cNvGrpSpPr/>
          <p:nvPr/>
        </p:nvGrpSpPr>
        <p:grpSpPr>
          <a:xfrm>
            <a:off x="9202311" y="547205"/>
            <a:ext cx="1999090" cy="961401"/>
            <a:chOff x="8106936" y="729286"/>
            <a:chExt cx="1999090" cy="9614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89A2BA-EA49-48A5-8D3D-F8A245AADAAA}"/>
                </a:ext>
              </a:extLst>
            </p:cNvPr>
            <p:cNvGrpSpPr/>
            <p:nvPr/>
          </p:nvGrpSpPr>
          <p:grpSpPr>
            <a:xfrm>
              <a:off x="8106936" y="729286"/>
              <a:ext cx="1999089" cy="607844"/>
              <a:chOff x="7555442" y="411765"/>
              <a:chExt cx="1954328" cy="60784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248578-55A0-4F9F-830B-451E4152D772}"/>
                  </a:ext>
                </a:extLst>
              </p:cNvPr>
              <p:cNvSpPr/>
              <p:nvPr/>
            </p:nvSpPr>
            <p:spPr>
              <a:xfrm>
                <a:off x="7555443" y="515085"/>
                <a:ext cx="1954327" cy="171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Freeform 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3BE70E8-435B-41AF-A623-991296FBFC2E}"/>
                  </a:ext>
                </a:extLst>
              </p:cNvPr>
              <p:cNvSpPr/>
              <p:nvPr/>
            </p:nvSpPr>
            <p:spPr>
              <a:xfrm>
                <a:off x="7601732" y="411765"/>
                <a:ext cx="1768362" cy="182583"/>
              </a:xfrm>
              <a:custGeom>
                <a:avLst/>
                <a:gdLst>
                  <a:gd name="connsiteX0" fmla="*/ 0 w 2764682"/>
                  <a:gd name="connsiteY0" fmla="*/ 34441 h 206640"/>
                  <a:gd name="connsiteX1" fmla="*/ 34441 w 2764682"/>
                  <a:gd name="connsiteY1" fmla="*/ 0 h 206640"/>
                  <a:gd name="connsiteX2" fmla="*/ 2730241 w 2764682"/>
                  <a:gd name="connsiteY2" fmla="*/ 0 h 206640"/>
                  <a:gd name="connsiteX3" fmla="*/ 2764682 w 2764682"/>
                  <a:gd name="connsiteY3" fmla="*/ 34441 h 206640"/>
                  <a:gd name="connsiteX4" fmla="*/ 2764682 w 2764682"/>
                  <a:gd name="connsiteY4" fmla="*/ 172199 h 206640"/>
                  <a:gd name="connsiteX5" fmla="*/ 2730241 w 2764682"/>
                  <a:gd name="connsiteY5" fmla="*/ 206640 h 206640"/>
                  <a:gd name="connsiteX6" fmla="*/ 34441 w 2764682"/>
                  <a:gd name="connsiteY6" fmla="*/ 206640 h 206640"/>
                  <a:gd name="connsiteX7" fmla="*/ 0 w 2764682"/>
                  <a:gd name="connsiteY7" fmla="*/ 172199 h 206640"/>
                  <a:gd name="connsiteX8" fmla="*/ 0 w 2764682"/>
                  <a:gd name="connsiteY8" fmla="*/ 34441 h 20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4682" h="206640">
                    <a:moveTo>
                      <a:pt x="0" y="34441"/>
                    </a:moveTo>
                    <a:cubicBezTo>
                      <a:pt x="0" y="15420"/>
                      <a:pt x="15420" y="0"/>
                      <a:pt x="34441" y="0"/>
                    </a:cubicBezTo>
                    <a:lnTo>
                      <a:pt x="2730241" y="0"/>
                    </a:lnTo>
                    <a:cubicBezTo>
                      <a:pt x="2749262" y="0"/>
                      <a:pt x="2764682" y="15420"/>
                      <a:pt x="2764682" y="34441"/>
                    </a:cubicBezTo>
                    <a:lnTo>
                      <a:pt x="2764682" y="172199"/>
                    </a:lnTo>
                    <a:cubicBezTo>
                      <a:pt x="2764682" y="191220"/>
                      <a:pt x="2749262" y="206640"/>
                      <a:pt x="2730241" y="206640"/>
                    </a:cubicBezTo>
                    <a:lnTo>
                      <a:pt x="34441" y="206640"/>
                    </a:lnTo>
                    <a:cubicBezTo>
                      <a:pt x="15420" y="206640"/>
                      <a:pt x="0" y="191220"/>
                      <a:pt x="0" y="172199"/>
                    </a:cubicBezTo>
                    <a:lnTo>
                      <a:pt x="0" y="34441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585" tIns="10087" rIns="114585" bIns="10087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>
                    <a:ln>
                      <a:noFill/>
                    </a:ln>
                    <a:solidFill>
                      <a:sysClr val="windowText" lastClr="000000"/>
                    </a:solidFill>
                  </a:rPr>
                  <a:t>GIỚI THIỆU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0C12DC-D30B-4C96-84CB-B2128F8B03A6}"/>
                  </a:ext>
                </a:extLst>
              </p:cNvPr>
              <p:cNvSpPr/>
              <p:nvPr/>
            </p:nvSpPr>
            <p:spPr>
              <a:xfrm>
                <a:off x="7555442" y="832605"/>
                <a:ext cx="1954328" cy="18700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Freeform 9">
                <a:hlinkClick r:id="" action="ppaction://noaction"/>
                <a:extLst>
                  <a:ext uri="{FF2B5EF4-FFF2-40B4-BE49-F238E27FC236}">
                    <a16:creationId xmlns:a16="http://schemas.microsoft.com/office/drawing/2014/main" id="{E3862003-0B99-4A36-9B84-309B2F4407A7}"/>
                  </a:ext>
                </a:extLst>
              </p:cNvPr>
              <p:cNvSpPr/>
              <p:nvPr/>
            </p:nvSpPr>
            <p:spPr>
              <a:xfrm>
                <a:off x="7601731" y="729284"/>
                <a:ext cx="1768363" cy="222069"/>
              </a:xfrm>
              <a:custGeom>
                <a:avLst/>
                <a:gdLst>
                  <a:gd name="connsiteX0" fmla="*/ 0 w 2764682"/>
                  <a:gd name="connsiteY0" fmla="*/ 34441 h 206640"/>
                  <a:gd name="connsiteX1" fmla="*/ 34441 w 2764682"/>
                  <a:gd name="connsiteY1" fmla="*/ 0 h 206640"/>
                  <a:gd name="connsiteX2" fmla="*/ 2730241 w 2764682"/>
                  <a:gd name="connsiteY2" fmla="*/ 0 h 206640"/>
                  <a:gd name="connsiteX3" fmla="*/ 2764682 w 2764682"/>
                  <a:gd name="connsiteY3" fmla="*/ 34441 h 206640"/>
                  <a:gd name="connsiteX4" fmla="*/ 2764682 w 2764682"/>
                  <a:gd name="connsiteY4" fmla="*/ 172199 h 206640"/>
                  <a:gd name="connsiteX5" fmla="*/ 2730241 w 2764682"/>
                  <a:gd name="connsiteY5" fmla="*/ 206640 h 206640"/>
                  <a:gd name="connsiteX6" fmla="*/ 34441 w 2764682"/>
                  <a:gd name="connsiteY6" fmla="*/ 206640 h 206640"/>
                  <a:gd name="connsiteX7" fmla="*/ 0 w 2764682"/>
                  <a:gd name="connsiteY7" fmla="*/ 172199 h 206640"/>
                  <a:gd name="connsiteX8" fmla="*/ 0 w 2764682"/>
                  <a:gd name="connsiteY8" fmla="*/ 34441 h 20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4682" h="206640">
                    <a:moveTo>
                      <a:pt x="0" y="34441"/>
                    </a:moveTo>
                    <a:cubicBezTo>
                      <a:pt x="0" y="15420"/>
                      <a:pt x="15420" y="0"/>
                      <a:pt x="34441" y="0"/>
                    </a:cubicBezTo>
                    <a:lnTo>
                      <a:pt x="2730241" y="0"/>
                    </a:lnTo>
                    <a:cubicBezTo>
                      <a:pt x="2749262" y="0"/>
                      <a:pt x="2764682" y="15420"/>
                      <a:pt x="2764682" y="34441"/>
                    </a:cubicBezTo>
                    <a:lnTo>
                      <a:pt x="2764682" y="172199"/>
                    </a:lnTo>
                    <a:cubicBezTo>
                      <a:pt x="2764682" y="191220"/>
                      <a:pt x="2749262" y="206640"/>
                      <a:pt x="2730241" y="206640"/>
                    </a:cubicBezTo>
                    <a:lnTo>
                      <a:pt x="34441" y="206640"/>
                    </a:lnTo>
                    <a:cubicBezTo>
                      <a:pt x="15420" y="206640"/>
                      <a:pt x="0" y="191220"/>
                      <a:pt x="0" y="172199"/>
                    </a:cubicBezTo>
                    <a:lnTo>
                      <a:pt x="0" y="34441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585" tIns="10087" rIns="114585" bIns="10087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b="1" kern="1200" dirty="0">
                    <a:ln>
                      <a:noFill/>
                    </a:ln>
                    <a:solidFill>
                      <a:sysClr val="windowText" lastClr="000000"/>
                    </a:solidFill>
                  </a:rPr>
                  <a:t>COMBINATORIAL LOGIC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B92036-0FCD-4BE6-8FF2-A6B4CCD339A3}"/>
                </a:ext>
              </a:extLst>
            </p:cNvPr>
            <p:cNvSpPr/>
            <p:nvPr/>
          </p:nvSpPr>
          <p:spPr>
            <a:xfrm>
              <a:off x="8106938" y="1472066"/>
              <a:ext cx="1999088" cy="2186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9">
              <a:hlinkClick r:id="" action="ppaction://noaction"/>
              <a:extLst>
                <a:ext uri="{FF2B5EF4-FFF2-40B4-BE49-F238E27FC236}">
                  <a16:creationId xmlns:a16="http://schemas.microsoft.com/office/drawing/2014/main" id="{D043CCCD-0D37-4130-8685-8C7230A214ED}"/>
                </a:ext>
              </a:extLst>
            </p:cNvPr>
            <p:cNvSpPr/>
            <p:nvPr/>
          </p:nvSpPr>
          <p:spPr>
            <a:xfrm>
              <a:off x="8154287" y="1368747"/>
              <a:ext cx="1808864" cy="187004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LATCHES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8981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CBD265-1CE9-42E6-B292-B920A846FFC7}"/>
              </a:ext>
            </a:extLst>
          </p:cNvPr>
          <p:cNvGrpSpPr/>
          <p:nvPr/>
        </p:nvGrpSpPr>
        <p:grpSpPr>
          <a:xfrm>
            <a:off x="9202311" y="547205"/>
            <a:ext cx="1999090" cy="961401"/>
            <a:chOff x="8106936" y="729286"/>
            <a:chExt cx="1999090" cy="9614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89A2BA-EA49-48A5-8D3D-F8A245AADAAA}"/>
                </a:ext>
              </a:extLst>
            </p:cNvPr>
            <p:cNvGrpSpPr/>
            <p:nvPr/>
          </p:nvGrpSpPr>
          <p:grpSpPr>
            <a:xfrm>
              <a:off x="8106936" y="729286"/>
              <a:ext cx="1999089" cy="607844"/>
              <a:chOff x="7555442" y="411765"/>
              <a:chExt cx="1954328" cy="60784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248578-55A0-4F9F-830B-451E4152D772}"/>
                  </a:ext>
                </a:extLst>
              </p:cNvPr>
              <p:cNvSpPr/>
              <p:nvPr/>
            </p:nvSpPr>
            <p:spPr>
              <a:xfrm>
                <a:off x="7555443" y="515085"/>
                <a:ext cx="1954327" cy="17197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Freeform 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3BE70E8-435B-41AF-A623-991296FBFC2E}"/>
                  </a:ext>
                </a:extLst>
              </p:cNvPr>
              <p:cNvSpPr/>
              <p:nvPr/>
            </p:nvSpPr>
            <p:spPr>
              <a:xfrm>
                <a:off x="7601732" y="411765"/>
                <a:ext cx="1768362" cy="182583"/>
              </a:xfrm>
              <a:custGeom>
                <a:avLst/>
                <a:gdLst>
                  <a:gd name="connsiteX0" fmla="*/ 0 w 2764682"/>
                  <a:gd name="connsiteY0" fmla="*/ 34441 h 206640"/>
                  <a:gd name="connsiteX1" fmla="*/ 34441 w 2764682"/>
                  <a:gd name="connsiteY1" fmla="*/ 0 h 206640"/>
                  <a:gd name="connsiteX2" fmla="*/ 2730241 w 2764682"/>
                  <a:gd name="connsiteY2" fmla="*/ 0 h 206640"/>
                  <a:gd name="connsiteX3" fmla="*/ 2764682 w 2764682"/>
                  <a:gd name="connsiteY3" fmla="*/ 34441 h 206640"/>
                  <a:gd name="connsiteX4" fmla="*/ 2764682 w 2764682"/>
                  <a:gd name="connsiteY4" fmla="*/ 172199 h 206640"/>
                  <a:gd name="connsiteX5" fmla="*/ 2730241 w 2764682"/>
                  <a:gd name="connsiteY5" fmla="*/ 206640 h 206640"/>
                  <a:gd name="connsiteX6" fmla="*/ 34441 w 2764682"/>
                  <a:gd name="connsiteY6" fmla="*/ 206640 h 206640"/>
                  <a:gd name="connsiteX7" fmla="*/ 0 w 2764682"/>
                  <a:gd name="connsiteY7" fmla="*/ 172199 h 206640"/>
                  <a:gd name="connsiteX8" fmla="*/ 0 w 2764682"/>
                  <a:gd name="connsiteY8" fmla="*/ 34441 h 20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4682" h="206640">
                    <a:moveTo>
                      <a:pt x="0" y="34441"/>
                    </a:moveTo>
                    <a:cubicBezTo>
                      <a:pt x="0" y="15420"/>
                      <a:pt x="15420" y="0"/>
                      <a:pt x="34441" y="0"/>
                    </a:cubicBezTo>
                    <a:lnTo>
                      <a:pt x="2730241" y="0"/>
                    </a:lnTo>
                    <a:cubicBezTo>
                      <a:pt x="2749262" y="0"/>
                      <a:pt x="2764682" y="15420"/>
                      <a:pt x="2764682" y="34441"/>
                    </a:cubicBezTo>
                    <a:lnTo>
                      <a:pt x="2764682" y="172199"/>
                    </a:lnTo>
                    <a:cubicBezTo>
                      <a:pt x="2764682" y="191220"/>
                      <a:pt x="2749262" y="206640"/>
                      <a:pt x="2730241" y="206640"/>
                    </a:cubicBezTo>
                    <a:lnTo>
                      <a:pt x="34441" y="206640"/>
                    </a:lnTo>
                    <a:cubicBezTo>
                      <a:pt x="15420" y="206640"/>
                      <a:pt x="0" y="191220"/>
                      <a:pt x="0" y="172199"/>
                    </a:cubicBezTo>
                    <a:lnTo>
                      <a:pt x="0" y="34441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585" tIns="10087" rIns="114585" bIns="10087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>
                    <a:ln>
                      <a:noFill/>
                    </a:ln>
                    <a:solidFill>
                      <a:sysClr val="windowText" lastClr="000000"/>
                    </a:solidFill>
                  </a:rPr>
                  <a:t>GIỚI THIỆU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0C12DC-D30B-4C96-84CB-B2128F8B03A6}"/>
                  </a:ext>
                </a:extLst>
              </p:cNvPr>
              <p:cNvSpPr/>
              <p:nvPr/>
            </p:nvSpPr>
            <p:spPr>
              <a:xfrm>
                <a:off x="7555442" y="832605"/>
                <a:ext cx="1954328" cy="18700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Freeform 9">
                <a:hlinkClick r:id="" action="ppaction://noaction"/>
                <a:extLst>
                  <a:ext uri="{FF2B5EF4-FFF2-40B4-BE49-F238E27FC236}">
                    <a16:creationId xmlns:a16="http://schemas.microsoft.com/office/drawing/2014/main" id="{E3862003-0B99-4A36-9B84-309B2F4407A7}"/>
                  </a:ext>
                </a:extLst>
              </p:cNvPr>
              <p:cNvSpPr/>
              <p:nvPr/>
            </p:nvSpPr>
            <p:spPr>
              <a:xfrm>
                <a:off x="7601731" y="729284"/>
                <a:ext cx="1768363" cy="222069"/>
              </a:xfrm>
              <a:custGeom>
                <a:avLst/>
                <a:gdLst>
                  <a:gd name="connsiteX0" fmla="*/ 0 w 2764682"/>
                  <a:gd name="connsiteY0" fmla="*/ 34441 h 206640"/>
                  <a:gd name="connsiteX1" fmla="*/ 34441 w 2764682"/>
                  <a:gd name="connsiteY1" fmla="*/ 0 h 206640"/>
                  <a:gd name="connsiteX2" fmla="*/ 2730241 w 2764682"/>
                  <a:gd name="connsiteY2" fmla="*/ 0 h 206640"/>
                  <a:gd name="connsiteX3" fmla="*/ 2764682 w 2764682"/>
                  <a:gd name="connsiteY3" fmla="*/ 34441 h 206640"/>
                  <a:gd name="connsiteX4" fmla="*/ 2764682 w 2764682"/>
                  <a:gd name="connsiteY4" fmla="*/ 172199 h 206640"/>
                  <a:gd name="connsiteX5" fmla="*/ 2730241 w 2764682"/>
                  <a:gd name="connsiteY5" fmla="*/ 206640 h 206640"/>
                  <a:gd name="connsiteX6" fmla="*/ 34441 w 2764682"/>
                  <a:gd name="connsiteY6" fmla="*/ 206640 h 206640"/>
                  <a:gd name="connsiteX7" fmla="*/ 0 w 2764682"/>
                  <a:gd name="connsiteY7" fmla="*/ 172199 h 206640"/>
                  <a:gd name="connsiteX8" fmla="*/ 0 w 2764682"/>
                  <a:gd name="connsiteY8" fmla="*/ 34441 h 20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4682" h="206640">
                    <a:moveTo>
                      <a:pt x="0" y="34441"/>
                    </a:moveTo>
                    <a:cubicBezTo>
                      <a:pt x="0" y="15420"/>
                      <a:pt x="15420" y="0"/>
                      <a:pt x="34441" y="0"/>
                    </a:cubicBezTo>
                    <a:lnTo>
                      <a:pt x="2730241" y="0"/>
                    </a:lnTo>
                    <a:cubicBezTo>
                      <a:pt x="2749262" y="0"/>
                      <a:pt x="2764682" y="15420"/>
                      <a:pt x="2764682" y="34441"/>
                    </a:cubicBezTo>
                    <a:lnTo>
                      <a:pt x="2764682" y="172199"/>
                    </a:lnTo>
                    <a:cubicBezTo>
                      <a:pt x="2764682" y="191220"/>
                      <a:pt x="2749262" y="206640"/>
                      <a:pt x="2730241" y="206640"/>
                    </a:cubicBezTo>
                    <a:lnTo>
                      <a:pt x="34441" y="206640"/>
                    </a:lnTo>
                    <a:cubicBezTo>
                      <a:pt x="15420" y="206640"/>
                      <a:pt x="0" y="191220"/>
                      <a:pt x="0" y="172199"/>
                    </a:cubicBezTo>
                    <a:lnTo>
                      <a:pt x="0" y="34441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585" tIns="10087" rIns="114585" bIns="10087" numCol="1" spcCol="1270" anchor="ctr" anchorCtr="0">
                <a:noAutofit/>
              </a:bodyPr>
              <a:lstStyle/>
              <a:p>
                <a:pPr lvl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>
                    <a:ln>
                      <a:noFill/>
                    </a:ln>
                    <a:solidFill>
                      <a:sysClr val="windowText" lastClr="000000"/>
                    </a:solidFill>
                  </a:rPr>
                  <a:t>COMBINATORIAL LOGIC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B92036-0FCD-4BE6-8FF2-A6B4CCD339A3}"/>
                </a:ext>
              </a:extLst>
            </p:cNvPr>
            <p:cNvSpPr/>
            <p:nvPr/>
          </p:nvSpPr>
          <p:spPr>
            <a:xfrm>
              <a:off x="8106938" y="1472066"/>
              <a:ext cx="1999088" cy="2186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9">
              <a:hlinkClick r:id="" action="ppaction://noaction"/>
              <a:extLst>
                <a:ext uri="{FF2B5EF4-FFF2-40B4-BE49-F238E27FC236}">
                  <a16:creationId xmlns:a16="http://schemas.microsoft.com/office/drawing/2014/main" id="{D043CCCD-0D37-4130-8685-8C7230A214ED}"/>
                </a:ext>
              </a:extLst>
            </p:cNvPr>
            <p:cNvSpPr/>
            <p:nvPr/>
          </p:nvSpPr>
          <p:spPr>
            <a:xfrm>
              <a:off x="8154287" y="1368747"/>
              <a:ext cx="1808864" cy="187004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LATCHES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0942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40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PIC16F DEVELOPMENT KIT</vt:lpstr>
      <vt:lpstr>NỘI DUNG</vt:lpstr>
      <vt:lpstr>GIỚI THIỆU </vt:lpstr>
      <vt:lpstr>COMBINATORIAL LOGIC </vt:lpstr>
      <vt:lpstr>LATCHES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193</cp:revision>
  <dcterms:created xsi:type="dcterms:W3CDTF">2018-04-22T14:41:54Z</dcterms:created>
  <dcterms:modified xsi:type="dcterms:W3CDTF">2022-04-24T14:37:18Z</dcterms:modified>
</cp:coreProperties>
</file>