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/>
            </a:rPr>
            <a:t>SOFT EUSART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i="0" dirty="0"/>
            <a:t>EUSART</a:t>
          </a:r>
          <a:endParaRPr lang="en-US" sz="3600" b="1" dirty="0">
            <a:ln/>
          </a:endParaRP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2"/>
      <dgm:spPr/>
    </dgm:pt>
    <dgm:pt modelId="{FA1419B7-4F1A-44B6-AC60-7080123964AC}" type="pres">
      <dgm:prSet presAssocID="{9E6D9747-E74D-44C2-BDF8-D901C7C71649}" presName="parentText" presStyleLbl="node1" presStyleIdx="0" presStyleCnt="2" custScaleX="111194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2" custScaleX="96962" custLinFactNeighborX="1465">
        <dgm:presLayoutVars>
          <dgm:bulletEnabled val="1"/>
        </dgm:presLayoutVars>
      </dgm:prSet>
      <dgm:spPr/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2"/>
      <dgm:spPr/>
    </dgm:pt>
    <dgm:pt modelId="{2195AA31-1866-4746-B1A3-7E153C49C298}" type="pres">
      <dgm:prSet presAssocID="{213A04B9-08C9-41B9-A85D-C85C207D0FAA}" presName="parentText" presStyleLbl="node1" presStyleIdx="1" presStyleCnt="2" custScaleX="111194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2" custScaleX="96962" custLinFactNeighborX="1465">
        <dgm:presLayoutVars>
          <dgm:bulletEnabled val="1"/>
        </dgm:presLayoutVars>
      </dgm:prSet>
      <dgm:spPr/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752768"/>
          <a:ext cx="10196136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8"/>
          <a:ext cx="8184901" cy="1505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/>
            </a:rPr>
            <a:t>SOFT EUSART</a:t>
          </a:r>
        </a:p>
      </dsp:txBody>
      <dsp:txXfrm>
        <a:off x="599273" y="73501"/>
        <a:ext cx="8037915" cy="1358534"/>
      </dsp:txXfrm>
    </dsp:sp>
    <dsp:sp modelId="{4FDAA85B-C312-4305-BADE-0932A5532DFF}">
      <dsp:nvSpPr>
        <dsp:cNvPr id="0" name=""/>
        <dsp:cNvSpPr/>
      </dsp:nvSpPr>
      <dsp:spPr>
        <a:xfrm>
          <a:off x="154053" y="3066129"/>
          <a:ext cx="10196136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2313369"/>
          <a:ext cx="8184901" cy="1505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EUSART</a:t>
          </a:r>
          <a:endParaRPr lang="en-US" sz="3600" b="1" kern="1200" dirty="0">
            <a:ln/>
          </a:endParaRPr>
        </a:p>
      </dsp:txBody>
      <dsp:txXfrm>
        <a:off x="599273" y="2386862"/>
        <a:ext cx="8037915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EUSART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(XC8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835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21"/>
            <a:ext cx="10515600" cy="1325563"/>
          </a:xfrm>
        </p:spPr>
        <p:txBody>
          <a:bodyPr/>
          <a:lstStyle/>
          <a:p>
            <a:r>
              <a:rPr lang="en-US" dirty="0"/>
              <a:t>SOFT UART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9124252" y="723984"/>
            <a:ext cx="1999089" cy="607844"/>
            <a:chOff x="7555442" y="411765"/>
            <a:chExt cx="1954328" cy="6078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3" y="515085"/>
              <a:ext cx="1954327" cy="17197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2" y="411765"/>
              <a:ext cx="1768362" cy="182583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SOFT UART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1954328" cy="18700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" action="ppaction://noaction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4"/>
              <a:ext cx="1768363" cy="222069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EUSART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2575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EUSART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7D1FFB-3F16-44F1-A245-D7CCF00773C5}"/>
              </a:ext>
            </a:extLst>
          </p:cNvPr>
          <p:cNvGrpSpPr/>
          <p:nvPr/>
        </p:nvGrpSpPr>
        <p:grpSpPr>
          <a:xfrm>
            <a:off x="9124252" y="723984"/>
            <a:ext cx="1999089" cy="607844"/>
            <a:chOff x="7555442" y="411765"/>
            <a:chExt cx="1954328" cy="6078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CB939-A759-4822-BE59-5B0158BA70BF}"/>
                </a:ext>
              </a:extLst>
            </p:cNvPr>
            <p:cNvSpPr/>
            <p:nvPr/>
          </p:nvSpPr>
          <p:spPr>
            <a:xfrm>
              <a:off x="7555443" y="515085"/>
              <a:ext cx="1954327" cy="17197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1F28DFEC-7FF6-400A-9814-D884BC21DF04}"/>
                </a:ext>
              </a:extLst>
            </p:cNvPr>
            <p:cNvSpPr/>
            <p:nvPr/>
          </p:nvSpPr>
          <p:spPr>
            <a:xfrm>
              <a:off x="7601732" y="411765"/>
              <a:ext cx="1768362" cy="182583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SOFT UART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D32D9C-0C7B-4164-94D6-04C6A4000974}"/>
                </a:ext>
              </a:extLst>
            </p:cNvPr>
            <p:cNvSpPr/>
            <p:nvPr/>
          </p:nvSpPr>
          <p:spPr>
            <a:xfrm>
              <a:off x="7555442" y="832605"/>
              <a:ext cx="1954328" cy="18700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" action="ppaction://noaction"/>
              <a:extLst>
                <a:ext uri="{FF2B5EF4-FFF2-40B4-BE49-F238E27FC236}">
                  <a16:creationId xmlns:a16="http://schemas.microsoft.com/office/drawing/2014/main" id="{148547EB-6FAD-4035-8515-697BFEF2CDC6}"/>
                </a:ext>
              </a:extLst>
            </p:cNvPr>
            <p:cNvSpPr/>
            <p:nvPr/>
          </p:nvSpPr>
          <p:spPr>
            <a:xfrm>
              <a:off x="7601731" y="729284"/>
              <a:ext cx="1768363" cy="222069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EUSART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8981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Office Theme</vt:lpstr>
      <vt:lpstr>PIC16F DEVELOPMENT KIT</vt:lpstr>
      <vt:lpstr>NỘI DUNG</vt:lpstr>
      <vt:lpstr>SOFT UART </vt:lpstr>
      <vt:lpstr>EUSART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194</cp:revision>
  <dcterms:created xsi:type="dcterms:W3CDTF">2018-04-22T14:41:54Z</dcterms:created>
  <dcterms:modified xsi:type="dcterms:W3CDTF">2022-04-24T14:41:15Z</dcterms:modified>
</cp:coreProperties>
</file>