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8" r:id="rId10"/>
    <p:sldId id="264" r:id="rId11"/>
    <p:sldId id="265" r:id="rId12"/>
    <p:sldId id="26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2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DECCB-C849-4CB3-A1CF-563852BA712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6D9747-E74D-44C2-BDF8-D901C7C71649}">
      <dgm:prSet phldrT="[Text]" custT="1"/>
      <dgm:spPr/>
      <dgm:t>
        <a:bodyPr/>
        <a:lstStyle/>
        <a:p>
          <a:r>
            <a:rPr lang="en-US" sz="3000" b="1" dirty="0">
              <a:ln>
                <a:noFill/>
              </a:ln>
              <a:solidFill>
                <a:sysClr val="windowText" lastClr="000000"/>
              </a:solidFill>
            </a:rPr>
            <a:t>MICROCHIP COMPANY INTRODUCTION</a:t>
          </a:r>
        </a:p>
      </dgm:t>
    </dgm:pt>
    <dgm:pt modelId="{E25EFD97-98C2-45F5-8CF4-76B8AF123A88}" type="parTrans" cxnId="{FEC0CFC5-8E56-4506-82AD-1D9B285FF678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2658566C-4EC7-42C7-811E-229B2DA97693}" type="sibTrans" cxnId="{FEC0CFC5-8E56-4506-82AD-1D9B285FF678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213A04B9-08C9-41B9-A85D-C85C207D0FAA}">
      <dgm:prSet phldrT="[Text]" custT="1"/>
      <dgm:spPr/>
      <dgm:t>
        <a:bodyPr/>
        <a:lstStyle/>
        <a:p>
          <a:r>
            <a:rPr lang="en-US" sz="3000" b="1" dirty="0">
              <a:ln>
                <a:noFill/>
              </a:ln>
              <a:solidFill>
                <a:sysClr val="windowText" lastClr="000000"/>
              </a:solidFill>
            </a:rPr>
            <a:t>PIC16F18877 OVERVIEW</a:t>
          </a:r>
        </a:p>
      </dgm:t>
    </dgm:pt>
    <dgm:pt modelId="{05450FB5-9F7B-4712-9C04-AC57F8BD70AA}" type="parTrans" cxnId="{D55704A4-2606-4706-AD93-C1EE8451F30C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7433FA50-C1CC-4FFA-A09F-E29A35AA0E9E}" type="sibTrans" cxnId="{D55704A4-2606-4706-AD93-C1EE8451F30C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3048EBE7-D99C-40C1-86F1-E09A2B16F1A2}">
      <dgm:prSet phldrT="[Text]" custT="1"/>
      <dgm:spPr/>
      <dgm:t>
        <a:bodyPr/>
        <a:lstStyle/>
        <a:p>
          <a:r>
            <a:rPr lang="en-US" sz="3000" b="1" dirty="0">
              <a:ln>
                <a:noFill/>
              </a:ln>
              <a:solidFill>
                <a:sysClr val="windowText" lastClr="000000"/>
              </a:solidFill>
            </a:rPr>
            <a:t>TRAINING PROGRAM</a:t>
          </a:r>
        </a:p>
      </dgm:t>
    </dgm:pt>
    <dgm:pt modelId="{AE6BE3E7-7BF4-4535-9451-CD3961F6AE22}" type="parTrans" cxnId="{65C1E4A0-4ADE-4A6E-9631-6F61F9FE42EF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54E5BCFF-82B3-4FA2-8ACB-FC4CB16E2B23}" type="sibTrans" cxnId="{65C1E4A0-4ADE-4A6E-9631-6F61F9FE42EF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028661D8-FA3A-4C66-A650-D7C7AF8D2A4D}">
      <dgm:prSet phldrT="[Text]" custT="1"/>
      <dgm:spPr/>
      <dgm:t>
        <a:bodyPr/>
        <a:lstStyle/>
        <a:p>
          <a:r>
            <a:rPr lang="en-US" sz="3000" b="1" dirty="0">
              <a:ln>
                <a:noFill/>
              </a:ln>
              <a:solidFill>
                <a:sysClr val="windowText" lastClr="000000"/>
              </a:solidFill>
            </a:rPr>
            <a:t>DEMONSTRATION</a:t>
          </a:r>
        </a:p>
      </dgm:t>
    </dgm:pt>
    <dgm:pt modelId="{783C60FA-145A-4EB6-8E36-CD268411EB0E}" type="parTrans" cxnId="{D3349F00-F4C8-40E4-B8E6-EEB3B4875B41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E2232B52-EF22-4655-BA59-99DBDA15A467}" type="sibTrans" cxnId="{D3349F00-F4C8-40E4-B8E6-EEB3B4875B41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5AF0371F-891A-4D32-86E2-B97E3B0A64A4}" type="pres">
      <dgm:prSet presAssocID="{548DECCB-C849-4CB3-A1CF-563852BA7125}" presName="linear" presStyleCnt="0">
        <dgm:presLayoutVars>
          <dgm:dir/>
          <dgm:animLvl val="lvl"/>
          <dgm:resizeHandles val="exact"/>
        </dgm:presLayoutVars>
      </dgm:prSet>
      <dgm:spPr/>
    </dgm:pt>
    <dgm:pt modelId="{210A0272-72BB-40B4-8BD0-735DC628C593}" type="pres">
      <dgm:prSet presAssocID="{9E6D9747-E74D-44C2-BDF8-D901C7C71649}" presName="parentLin" presStyleCnt="0"/>
      <dgm:spPr/>
    </dgm:pt>
    <dgm:pt modelId="{FEFC4F25-BB01-49BA-BB2E-E27B03D57B94}" type="pres">
      <dgm:prSet presAssocID="{9E6D9747-E74D-44C2-BDF8-D901C7C71649}" presName="parentLeftMargin" presStyleLbl="node1" presStyleIdx="0" presStyleCnt="4"/>
      <dgm:spPr/>
    </dgm:pt>
    <dgm:pt modelId="{FA1419B7-4F1A-44B6-AC60-7080123964AC}" type="pres">
      <dgm:prSet presAssocID="{9E6D9747-E74D-44C2-BDF8-D901C7C716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B1DF5A6-AF7C-4A30-A3AA-E7A841E9C4A1}" type="pres">
      <dgm:prSet presAssocID="{9E6D9747-E74D-44C2-BDF8-D901C7C71649}" presName="negativeSpace" presStyleCnt="0"/>
      <dgm:spPr/>
    </dgm:pt>
    <dgm:pt modelId="{F829184C-6895-4DFD-A040-7FE816E4784A}" type="pres">
      <dgm:prSet presAssocID="{9E6D9747-E74D-44C2-BDF8-D901C7C71649}" presName="childText" presStyleLbl="conFgAcc1" presStyleIdx="0" presStyleCnt="4" custScaleX="96962" custLinFactNeighborX="1465">
        <dgm:presLayoutVars>
          <dgm:bulletEnabled val="1"/>
        </dgm:presLayoutVars>
      </dgm:prSet>
      <dgm:spPr>
        <a:noFill/>
        <a:ln w="28575">
          <a:solidFill>
            <a:srgbClr val="0070C0"/>
          </a:solidFill>
        </a:ln>
      </dgm:spPr>
    </dgm:pt>
    <dgm:pt modelId="{C428B787-124A-4F05-8FB5-BD594AE0FE3C}" type="pres">
      <dgm:prSet presAssocID="{2658566C-4EC7-42C7-811E-229B2DA97693}" presName="spaceBetweenRectangles" presStyleCnt="0"/>
      <dgm:spPr/>
    </dgm:pt>
    <dgm:pt modelId="{0029BFEA-6AC2-49FA-AE8B-F64673E9F651}" type="pres">
      <dgm:prSet presAssocID="{213A04B9-08C9-41B9-A85D-C85C207D0FAA}" presName="parentLin" presStyleCnt="0"/>
      <dgm:spPr/>
    </dgm:pt>
    <dgm:pt modelId="{861A76A6-8B45-4F40-94B3-DF637E1D2D8A}" type="pres">
      <dgm:prSet presAssocID="{213A04B9-08C9-41B9-A85D-C85C207D0FAA}" presName="parentLeftMargin" presStyleLbl="node1" presStyleIdx="0" presStyleCnt="4"/>
      <dgm:spPr/>
    </dgm:pt>
    <dgm:pt modelId="{2195AA31-1866-4746-B1A3-7E153C49C298}" type="pres">
      <dgm:prSet presAssocID="{213A04B9-08C9-41B9-A85D-C85C207D0FA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59FF655-D7A2-49CA-A69E-F0BE320DEC17}" type="pres">
      <dgm:prSet presAssocID="{213A04B9-08C9-41B9-A85D-C85C207D0FAA}" presName="negativeSpace" presStyleCnt="0"/>
      <dgm:spPr/>
    </dgm:pt>
    <dgm:pt modelId="{4FDAA85B-C312-4305-BADE-0932A5532DFF}" type="pres">
      <dgm:prSet presAssocID="{213A04B9-08C9-41B9-A85D-C85C207D0FAA}" presName="childText" presStyleLbl="conFgAcc1" presStyleIdx="1" presStyleCnt="4" custScaleX="96962" custLinFactNeighborX="1465">
        <dgm:presLayoutVars>
          <dgm:bulletEnabled val="1"/>
        </dgm:presLayoutVars>
      </dgm:prSet>
      <dgm:spPr>
        <a:noFill/>
        <a:ln w="28575">
          <a:solidFill>
            <a:srgbClr val="0070C0"/>
          </a:solidFill>
        </a:ln>
      </dgm:spPr>
    </dgm:pt>
    <dgm:pt modelId="{6794674B-ACCE-43A7-918D-DB27B4980E2B}" type="pres">
      <dgm:prSet presAssocID="{7433FA50-C1CC-4FFA-A09F-E29A35AA0E9E}" presName="spaceBetweenRectangles" presStyleCnt="0"/>
      <dgm:spPr/>
    </dgm:pt>
    <dgm:pt modelId="{0EED8AB9-B2BB-4EFF-88F1-DAB449ED308E}" type="pres">
      <dgm:prSet presAssocID="{3048EBE7-D99C-40C1-86F1-E09A2B16F1A2}" presName="parentLin" presStyleCnt="0"/>
      <dgm:spPr/>
    </dgm:pt>
    <dgm:pt modelId="{FAF60BE5-6DBC-4979-9712-948F5973C673}" type="pres">
      <dgm:prSet presAssocID="{3048EBE7-D99C-40C1-86F1-E09A2B16F1A2}" presName="parentLeftMargin" presStyleLbl="node1" presStyleIdx="1" presStyleCnt="4"/>
      <dgm:spPr/>
    </dgm:pt>
    <dgm:pt modelId="{803620FB-CA32-414B-AA24-2EEBBD58D2A8}" type="pres">
      <dgm:prSet presAssocID="{3048EBE7-D99C-40C1-86F1-E09A2B16F1A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77C639-1A5B-4F9D-AE8E-D15C343FB735}" type="pres">
      <dgm:prSet presAssocID="{3048EBE7-D99C-40C1-86F1-E09A2B16F1A2}" presName="negativeSpace" presStyleCnt="0"/>
      <dgm:spPr/>
    </dgm:pt>
    <dgm:pt modelId="{6B432633-BEC7-44BC-A4EC-D920F63A726E}" type="pres">
      <dgm:prSet presAssocID="{3048EBE7-D99C-40C1-86F1-E09A2B16F1A2}" presName="childText" presStyleLbl="conFgAcc1" presStyleIdx="2" presStyleCnt="4" custScaleX="96962" custLinFactNeighborX="1465">
        <dgm:presLayoutVars>
          <dgm:bulletEnabled val="1"/>
        </dgm:presLayoutVars>
      </dgm:prSet>
      <dgm:spPr>
        <a:noFill/>
        <a:ln w="28575">
          <a:solidFill>
            <a:srgbClr val="0070C0"/>
          </a:solidFill>
        </a:ln>
      </dgm:spPr>
    </dgm:pt>
    <dgm:pt modelId="{7FD9395C-45BA-4FF4-A7C2-6459BA3EE49A}" type="pres">
      <dgm:prSet presAssocID="{54E5BCFF-82B3-4FA2-8ACB-FC4CB16E2B23}" presName="spaceBetweenRectangles" presStyleCnt="0"/>
      <dgm:spPr/>
    </dgm:pt>
    <dgm:pt modelId="{142663AD-24AF-47A4-91FC-0B6E6470FCC6}" type="pres">
      <dgm:prSet presAssocID="{028661D8-FA3A-4C66-A650-D7C7AF8D2A4D}" presName="parentLin" presStyleCnt="0"/>
      <dgm:spPr/>
    </dgm:pt>
    <dgm:pt modelId="{AAC2B853-2E1B-4711-8D61-C1D475D21738}" type="pres">
      <dgm:prSet presAssocID="{028661D8-FA3A-4C66-A650-D7C7AF8D2A4D}" presName="parentLeftMargin" presStyleLbl="node1" presStyleIdx="2" presStyleCnt="4"/>
      <dgm:spPr/>
    </dgm:pt>
    <dgm:pt modelId="{6914665F-078B-4574-B4DD-D7A30D8205F3}" type="pres">
      <dgm:prSet presAssocID="{028661D8-FA3A-4C66-A650-D7C7AF8D2A4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A117DBB-A9E9-41F9-92CD-6683F1BC0D0C}" type="pres">
      <dgm:prSet presAssocID="{028661D8-FA3A-4C66-A650-D7C7AF8D2A4D}" presName="negativeSpace" presStyleCnt="0"/>
      <dgm:spPr/>
    </dgm:pt>
    <dgm:pt modelId="{F935079A-0F57-452C-805A-1FD4296FA97A}" type="pres">
      <dgm:prSet presAssocID="{028661D8-FA3A-4C66-A650-D7C7AF8D2A4D}" presName="childText" presStyleLbl="conFgAcc1" presStyleIdx="3" presStyleCnt="4" custScaleX="96962" custLinFactNeighborX="1465">
        <dgm:presLayoutVars>
          <dgm:bulletEnabled val="1"/>
        </dgm:presLayoutVars>
      </dgm:prSet>
      <dgm:spPr>
        <a:noFill/>
        <a:ln w="28575">
          <a:solidFill>
            <a:srgbClr val="0070C0"/>
          </a:solidFill>
        </a:ln>
      </dgm:spPr>
    </dgm:pt>
  </dgm:ptLst>
  <dgm:cxnLst>
    <dgm:cxn modelId="{D3349F00-F4C8-40E4-B8E6-EEB3B4875B41}" srcId="{548DECCB-C849-4CB3-A1CF-563852BA7125}" destId="{028661D8-FA3A-4C66-A650-D7C7AF8D2A4D}" srcOrd="3" destOrd="0" parTransId="{783C60FA-145A-4EB6-8E36-CD268411EB0E}" sibTransId="{E2232B52-EF22-4655-BA59-99DBDA15A467}"/>
    <dgm:cxn modelId="{A2FC8A0C-C6F0-4EAD-B476-9803CD8C83FB}" type="presOf" srcId="{028661D8-FA3A-4C66-A650-D7C7AF8D2A4D}" destId="{AAC2B853-2E1B-4711-8D61-C1D475D21738}" srcOrd="0" destOrd="0" presId="urn:microsoft.com/office/officeart/2005/8/layout/list1"/>
    <dgm:cxn modelId="{0980EE0D-338C-4BE5-94F8-5E51217E2C48}" type="presOf" srcId="{9E6D9747-E74D-44C2-BDF8-D901C7C71649}" destId="{FA1419B7-4F1A-44B6-AC60-7080123964AC}" srcOrd="1" destOrd="0" presId="urn:microsoft.com/office/officeart/2005/8/layout/list1"/>
    <dgm:cxn modelId="{1B599C21-17CC-4694-A851-A6AD87A2E9C7}" type="presOf" srcId="{548DECCB-C849-4CB3-A1CF-563852BA7125}" destId="{5AF0371F-891A-4D32-86E2-B97E3B0A64A4}" srcOrd="0" destOrd="0" presId="urn:microsoft.com/office/officeart/2005/8/layout/list1"/>
    <dgm:cxn modelId="{75995225-4CC0-4F67-93A3-031A2A7898BA}" type="presOf" srcId="{028661D8-FA3A-4C66-A650-D7C7AF8D2A4D}" destId="{6914665F-078B-4574-B4DD-D7A30D8205F3}" srcOrd="1" destOrd="0" presId="urn:microsoft.com/office/officeart/2005/8/layout/list1"/>
    <dgm:cxn modelId="{0DDE833A-4AAC-4A8B-AA46-E360CDD7CAB8}" type="presOf" srcId="{3048EBE7-D99C-40C1-86F1-E09A2B16F1A2}" destId="{FAF60BE5-6DBC-4979-9712-948F5973C673}" srcOrd="0" destOrd="0" presId="urn:microsoft.com/office/officeart/2005/8/layout/list1"/>
    <dgm:cxn modelId="{A86B5960-1400-4DF5-B388-717238F5C5C1}" type="presOf" srcId="{9E6D9747-E74D-44C2-BDF8-D901C7C71649}" destId="{FEFC4F25-BB01-49BA-BB2E-E27B03D57B94}" srcOrd="0" destOrd="0" presId="urn:microsoft.com/office/officeart/2005/8/layout/list1"/>
    <dgm:cxn modelId="{F3451F71-FBF8-400C-A6AD-E257FB7EAD1B}" type="presOf" srcId="{213A04B9-08C9-41B9-A85D-C85C207D0FAA}" destId="{2195AA31-1866-4746-B1A3-7E153C49C298}" srcOrd="1" destOrd="0" presId="urn:microsoft.com/office/officeart/2005/8/layout/list1"/>
    <dgm:cxn modelId="{F0100552-AE19-4488-8FA1-535881B513D6}" type="presOf" srcId="{213A04B9-08C9-41B9-A85D-C85C207D0FAA}" destId="{861A76A6-8B45-4F40-94B3-DF637E1D2D8A}" srcOrd="0" destOrd="0" presId="urn:microsoft.com/office/officeart/2005/8/layout/list1"/>
    <dgm:cxn modelId="{884E387B-90BF-4CC7-AE04-A271E7A12028}" type="presOf" srcId="{3048EBE7-D99C-40C1-86F1-E09A2B16F1A2}" destId="{803620FB-CA32-414B-AA24-2EEBBD58D2A8}" srcOrd="1" destOrd="0" presId="urn:microsoft.com/office/officeart/2005/8/layout/list1"/>
    <dgm:cxn modelId="{65C1E4A0-4ADE-4A6E-9631-6F61F9FE42EF}" srcId="{548DECCB-C849-4CB3-A1CF-563852BA7125}" destId="{3048EBE7-D99C-40C1-86F1-E09A2B16F1A2}" srcOrd="2" destOrd="0" parTransId="{AE6BE3E7-7BF4-4535-9451-CD3961F6AE22}" sibTransId="{54E5BCFF-82B3-4FA2-8ACB-FC4CB16E2B23}"/>
    <dgm:cxn modelId="{D55704A4-2606-4706-AD93-C1EE8451F30C}" srcId="{548DECCB-C849-4CB3-A1CF-563852BA7125}" destId="{213A04B9-08C9-41B9-A85D-C85C207D0FAA}" srcOrd="1" destOrd="0" parTransId="{05450FB5-9F7B-4712-9C04-AC57F8BD70AA}" sibTransId="{7433FA50-C1CC-4FFA-A09F-E29A35AA0E9E}"/>
    <dgm:cxn modelId="{FEC0CFC5-8E56-4506-82AD-1D9B285FF678}" srcId="{548DECCB-C849-4CB3-A1CF-563852BA7125}" destId="{9E6D9747-E74D-44C2-BDF8-D901C7C71649}" srcOrd="0" destOrd="0" parTransId="{E25EFD97-98C2-45F5-8CF4-76B8AF123A88}" sibTransId="{2658566C-4EC7-42C7-811E-229B2DA97693}"/>
    <dgm:cxn modelId="{BBBCD370-8DA6-4B39-887B-CDEDA98BBDFA}" type="presParOf" srcId="{5AF0371F-891A-4D32-86E2-B97E3B0A64A4}" destId="{210A0272-72BB-40B4-8BD0-735DC628C593}" srcOrd="0" destOrd="0" presId="urn:microsoft.com/office/officeart/2005/8/layout/list1"/>
    <dgm:cxn modelId="{03D214A3-553E-4058-BD7F-C7572B9321AE}" type="presParOf" srcId="{210A0272-72BB-40B4-8BD0-735DC628C593}" destId="{FEFC4F25-BB01-49BA-BB2E-E27B03D57B94}" srcOrd="0" destOrd="0" presId="urn:microsoft.com/office/officeart/2005/8/layout/list1"/>
    <dgm:cxn modelId="{17407134-6E59-4F52-9EA7-1E7202883747}" type="presParOf" srcId="{210A0272-72BB-40B4-8BD0-735DC628C593}" destId="{FA1419B7-4F1A-44B6-AC60-7080123964AC}" srcOrd="1" destOrd="0" presId="urn:microsoft.com/office/officeart/2005/8/layout/list1"/>
    <dgm:cxn modelId="{B3E4896D-0629-464E-A94D-42E2A7846E61}" type="presParOf" srcId="{5AF0371F-891A-4D32-86E2-B97E3B0A64A4}" destId="{3B1DF5A6-AF7C-4A30-A3AA-E7A841E9C4A1}" srcOrd="1" destOrd="0" presId="urn:microsoft.com/office/officeart/2005/8/layout/list1"/>
    <dgm:cxn modelId="{7FF18A8C-9370-469F-BD72-A4CB84B43491}" type="presParOf" srcId="{5AF0371F-891A-4D32-86E2-B97E3B0A64A4}" destId="{F829184C-6895-4DFD-A040-7FE816E4784A}" srcOrd="2" destOrd="0" presId="urn:microsoft.com/office/officeart/2005/8/layout/list1"/>
    <dgm:cxn modelId="{9D1CAA12-2073-4E72-AA85-7E307A6D14EE}" type="presParOf" srcId="{5AF0371F-891A-4D32-86E2-B97E3B0A64A4}" destId="{C428B787-124A-4F05-8FB5-BD594AE0FE3C}" srcOrd="3" destOrd="0" presId="urn:microsoft.com/office/officeart/2005/8/layout/list1"/>
    <dgm:cxn modelId="{CE576533-8C46-4204-A537-310EC2EC08BA}" type="presParOf" srcId="{5AF0371F-891A-4D32-86E2-B97E3B0A64A4}" destId="{0029BFEA-6AC2-49FA-AE8B-F64673E9F651}" srcOrd="4" destOrd="0" presId="urn:microsoft.com/office/officeart/2005/8/layout/list1"/>
    <dgm:cxn modelId="{D949E190-274F-4DF1-AF80-CF63A49831B6}" type="presParOf" srcId="{0029BFEA-6AC2-49FA-AE8B-F64673E9F651}" destId="{861A76A6-8B45-4F40-94B3-DF637E1D2D8A}" srcOrd="0" destOrd="0" presId="urn:microsoft.com/office/officeart/2005/8/layout/list1"/>
    <dgm:cxn modelId="{62002B2B-8C78-40A3-99BF-1043AEDFBA64}" type="presParOf" srcId="{0029BFEA-6AC2-49FA-AE8B-F64673E9F651}" destId="{2195AA31-1866-4746-B1A3-7E153C49C298}" srcOrd="1" destOrd="0" presId="urn:microsoft.com/office/officeart/2005/8/layout/list1"/>
    <dgm:cxn modelId="{FBABF33C-DC14-4009-B0AA-FBC7D288047F}" type="presParOf" srcId="{5AF0371F-891A-4D32-86E2-B97E3B0A64A4}" destId="{259FF655-D7A2-49CA-A69E-F0BE320DEC17}" srcOrd="5" destOrd="0" presId="urn:microsoft.com/office/officeart/2005/8/layout/list1"/>
    <dgm:cxn modelId="{6A1E132D-1516-498A-92D6-7BD11C2A7A4D}" type="presParOf" srcId="{5AF0371F-891A-4D32-86E2-B97E3B0A64A4}" destId="{4FDAA85B-C312-4305-BADE-0932A5532DFF}" srcOrd="6" destOrd="0" presId="urn:microsoft.com/office/officeart/2005/8/layout/list1"/>
    <dgm:cxn modelId="{C717156E-B4BB-460C-ACB0-BEAD1ABB6B4D}" type="presParOf" srcId="{5AF0371F-891A-4D32-86E2-B97E3B0A64A4}" destId="{6794674B-ACCE-43A7-918D-DB27B4980E2B}" srcOrd="7" destOrd="0" presId="urn:microsoft.com/office/officeart/2005/8/layout/list1"/>
    <dgm:cxn modelId="{C5CC74FC-869B-426A-9AE8-5B76C178CD56}" type="presParOf" srcId="{5AF0371F-891A-4D32-86E2-B97E3B0A64A4}" destId="{0EED8AB9-B2BB-4EFF-88F1-DAB449ED308E}" srcOrd="8" destOrd="0" presId="urn:microsoft.com/office/officeart/2005/8/layout/list1"/>
    <dgm:cxn modelId="{E68F59AE-F52B-4D62-8284-433B00FC7E7B}" type="presParOf" srcId="{0EED8AB9-B2BB-4EFF-88F1-DAB449ED308E}" destId="{FAF60BE5-6DBC-4979-9712-948F5973C673}" srcOrd="0" destOrd="0" presId="urn:microsoft.com/office/officeart/2005/8/layout/list1"/>
    <dgm:cxn modelId="{2E071E39-E2A8-43CD-BC10-55F000624290}" type="presParOf" srcId="{0EED8AB9-B2BB-4EFF-88F1-DAB449ED308E}" destId="{803620FB-CA32-414B-AA24-2EEBBD58D2A8}" srcOrd="1" destOrd="0" presId="urn:microsoft.com/office/officeart/2005/8/layout/list1"/>
    <dgm:cxn modelId="{11D8AB95-0D9E-4FD1-A464-FB6ED5819BF0}" type="presParOf" srcId="{5AF0371F-891A-4D32-86E2-B97E3B0A64A4}" destId="{2C77C639-1A5B-4F9D-AE8E-D15C343FB735}" srcOrd="9" destOrd="0" presId="urn:microsoft.com/office/officeart/2005/8/layout/list1"/>
    <dgm:cxn modelId="{CB4ADE1E-F65B-430E-89C6-070408E81BBA}" type="presParOf" srcId="{5AF0371F-891A-4D32-86E2-B97E3B0A64A4}" destId="{6B432633-BEC7-44BC-A4EC-D920F63A726E}" srcOrd="10" destOrd="0" presId="urn:microsoft.com/office/officeart/2005/8/layout/list1"/>
    <dgm:cxn modelId="{CA63BE8C-CC19-461D-BB0F-17DFA5AB7AFD}" type="presParOf" srcId="{5AF0371F-891A-4D32-86E2-B97E3B0A64A4}" destId="{7FD9395C-45BA-4FF4-A7C2-6459BA3EE49A}" srcOrd="11" destOrd="0" presId="urn:microsoft.com/office/officeart/2005/8/layout/list1"/>
    <dgm:cxn modelId="{50538245-0B82-4A7F-9B87-1129C754420E}" type="presParOf" srcId="{5AF0371F-891A-4D32-86E2-B97E3B0A64A4}" destId="{142663AD-24AF-47A4-91FC-0B6E6470FCC6}" srcOrd="12" destOrd="0" presId="urn:microsoft.com/office/officeart/2005/8/layout/list1"/>
    <dgm:cxn modelId="{4063991E-1534-4AF7-ACF2-41A52B998023}" type="presParOf" srcId="{142663AD-24AF-47A4-91FC-0B6E6470FCC6}" destId="{AAC2B853-2E1B-4711-8D61-C1D475D21738}" srcOrd="0" destOrd="0" presId="urn:microsoft.com/office/officeart/2005/8/layout/list1"/>
    <dgm:cxn modelId="{7250E366-E23D-435C-810C-445B1FA09512}" type="presParOf" srcId="{142663AD-24AF-47A4-91FC-0B6E6470FCC6}" destId="{6914665F-078B-4574-B4DD-D7A30D8205F3}" srcOrd="1" destOrd="0" presId="urn:microsoft.com/office/officeart/2005/8/layout/list1"/>
    <dgm:cxn modelId="{D6CA9C12-387C-440E-9E32-6B9B1761DF18}" type="presParOf" srcId="{5AF0371F-891A-4D32-86E2-B97E3B0A64A4}" destId="{7A117DBB-A9E9-41F9-92CD-6683F1BC0D0C}" srcOrd="13" destOrd="0" presId="urn:microsoft.com/office/officeart/2005/8/layout/list1"/>
    <dgm:cxn modelId="{C76BD4B5-9315-4BC6-8982-9C58FF52A783}" type="presParOf" srcId="{5AF0371F-891A-4D32-86E2-B97E3B0A64A4}" destId="{F935079A-0F57-452C-805A-1FD4296FA97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A33071-EDB7-40E7-8ECF-FDE9E4906AD8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0EF044-3279-4A0F-8313-039F5CFFF41A}">
      <dgm:prSet phldrT="[Text]"/>
      <dgm:spPr/>
      <dgm:t>
        <a:bodyPr/>
        <a:lstStyle/>
        <a:p>
          <a:r>
            <a:rPr lang="en-US" dirty="0"/>
            <a:t>Collect demands</a:t>
          </a:r>
        </a:p>
      </dgm:t>
    </dgm:pt>
    <dgm:pt modelId="{A6A55D5B-9440-4467-A9C0-8A5735785726}" type="parTrans" cxnId="{4EAE5571-FF74-4B26-BF09-D7DFC58F8084}">
      <dgm:prSet/>
      <dgm:spPr/>
      <dgm:t>
        <a:bodyPr/>
        <a:lstStyle/>
        <a:p>
          <a:endParaRPr lang="en-US"/>
        </a:p>
      </dgm:t>
    </dgm:pt>
    <dgm:pt modelId="{FC760ED5-DFD3-4FCE-AFB2-470AED78D2F7}" type="sibTrans" cxnId="{4EAE5571-FF74-4B26-BF09-D7DFC58F8084}">
      <dgm:prSet/>
      <dgm:spPr/>
      <dgm:t>
        <a:bodyPr/>
        <a:lstStyle/>
        <a:p>
          <a:endParaRPr lang="en-US"/>
        </a:p>
      </dgm:t>
    </dgm:pt>
    <dgm:pt modelId="{710ACF7A-9F3A-446D-936C-81D2E584ED64}">
      <dgm:prSet phldrT="[Text]"/>
      <dgm:spPr/>
      <dgm:t>
        <a:bodyPr/>
        <a:lstStyle/>
        <a:p>
          <a:r>
            <a:rPr lang="en-US" dirty="0"/>
            <a:t>Analyze</a:t>
          </a:r>
        </a:p>
      </dgm:t>
    </dgm:pt>
    <dgm:pt modelId="{2E3C9973-A232-4615-BB26-FB92283CEF58}" type="parTrans" cxnId="{CFEF0B2F-AFA1-4F8D-B4AA-DB7B11759010}">
      <dgm:prSet/>
      <dgm:spPr/>
      <dgm:t>
        <a:bodyPr/>
        <a:lstStyle/>
        <a:p>
          <a:endParaRPr lang="en-US"/>
        </a:p>
      </dgm:t>
    </dgm:pt>
    <dgm:pt modelId="{83894AB6-59BC-4A10-9720-173C4DE3EF6F}" type="sibTrans" cxnId="{CFEF0B2F-AFA1-4F8D-B4AA-DB7B11759010}">
      <dgm:prSet/>
      <dgm:spPr/>
      <dgm:t>
        <a:bodyPr/>
        <a:lstStyle/>
        <a:p>
          <a:endParaRPr lang="en-US"/>
        </a:p>
      </dgm:t>
    </dgm:pt>
    <dgm:pt modelId="{C314E2BD-911B-4084-95B9-8E9E4FA46DEA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9C32DBC7-E98B-4AC8-8BF3-DB854F2EF10F}" type="parTrans" cxnId="{84A6DB79-E014-4E8B-B4D7-679DF98C1A33}">
      <dgm:prSet/>
      <dgm:spPr/>
      <dgm:t>
        <a:bodyPr/>
        <a:lstStyle/>
        <a:p>
          <a:endParaRPr lang="en-US"/>
        </a:p>
      </dgm:t>
    </dgm:pt>
    <dgm:pt modelId="{2147EFD5-7C9E-40EF-B47F-EFC81DECB70E}" type="sibTrans" cxnId="{84A6DB79-E014-4E8B-B4D7-679DF98C1A33}">
      <dgm:prSet/>
      <dgm:spPr/>
      <dgm:t>
        <a:bodyPr/>
        <a:lstStyle/>
        <a:p>
          <a:endParaRPr lang="en-US"/>
        </a:p>
      </dgm:t>
    </dgm:pt>
    <dgm:pt modelId="{9E487348-8D2E-43CE-A582-A8DBA5BB1CCC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C7F43FF3-6250-40B2-BD32-4BD0D0C62FB8}" type="parTrans" cxnId="{F025D848-6693-451E-B21C-D2757D4DECFA}">
      <dgm:prSet/>
      <dgm:spPr/>
      <dgm:t>
        <a:bodyPr/>
        <a:lstStyle/>
        <a:p>
          <a:endParaRPr lang="en-US"/>
        </a:p>
      </dgm:t>
    </dgm:pt>
    <dgm:pt modelId="{E958DC94-5B65-4D16-87A1-CE794E85F7E1}" type="sibTrans" cxnId="{F025D848-6693-451E-B21C-D2757D4DECFA}">
      <dgm:prSet/>
      <dgm:spPr/>
      <dgm:t>
        <a:bodyPr/>
        <a:lstStyle/>
        <a:p>
          <a:endParaRPr lang="en-US"/>
        </a:p>
      </dgm:t>
    </dgm:pt>
    <dgm:pt modelId="{AF9DA585-D527-4513-9D3C-D6410F1ECF45}">
      <dgm:prSet phldrT="[Text]"/>
      <dgm:spPr/>
      <dgm:t>
        <a:bodyPr/>
        <a:lstStyle/>
        <a:p>
          <a:r>
            <a:rPr lang="en-US" dirty="0"/>
            <a:t>Adjust</a:t>
          </a:r>
        </a:p>
      </dgm:t>
    </dgm:pt>
    <dgm:pt modelId="{DC653F5A-1CF9-4162-8A33-C413BB5FA6CF}" type="parTrans" cxnId="{CCAEBA01-5D2F-4E5D-A158-6E1C03F54966}">
      <dgm:prSet/>
      <dgm:spPr/>
      <dgm:t>
        <a:bodyPr/>
        <a:lstStyle/>
        <a:p>
          <a:endParaRPr lang="en-US"/>
        </a:p>
      </dgm:t>
    </dgm:pt>
    <dgm:pt modelId="{38D4EFD6-2C12-4B55-9423-A5C6454F9D4D}" type="sibTrans" cxnId="{CCAEBA01-5D2F-4E5D-A158-6E1C03F54966}">
      <dgm:prSet/>
      <dgm:spPr/>
      <dgm:t>
        <a:bodyPr/>
        <a:lstStyle/>
        <a:p>
          <a:endParaRPr lang="en-US"/>
        </a:p>
      </dgm:t>
    </dgm:pt>
    <dgm:pt modelId="{9CD22F79-BFB3-4B7A-9693-295A16257CD1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405C608D-142C-46D9-965B-6E06404EEDFC}" type="parTrans" cxnId="{55836337-894E-44DC-A99D-CE6A3BA91A5F}">
      <dgm:prSet/>
      <dgm:spPr/>
      <dgm:t>
        <a:bodyPr/>
        <a:lstStyle/>
        <a:p>
          <a:endParaRPr lang="en-US"/>
        </a:p>
      </dgm:t>
    </dgm:pt>
    <dgm:pt modelId="{006BA8F3-84BA-488C-8F8F-106EEEC19514}" type="sibTrans" cxnId="{55836337-894E-44DC-A99D-CE6A3BA91A5F}">
      <dgm:prSet/>
      <dgm:spPr/>
      <dgm:t>
        <a:bodyPr/>
        <a:lstStyle/>
        <a:p>
          <a:endParaRPr lang="en-US"/>
        </a:p>
      </dgm:t>
    </dgm:pt>
    <dgm:pt modelId="{248D3504-0241-4ABD-927F-510E007A3066}" type="pres">
      <dgm:prSet presAssocID="{6AA33071-EDB7-40E7-8ECF-FDE9E4906AD8}" presName="Name0" presStyleCnt="0">
        <dgm:presLayoutVars>
          <dgm:dir/>
          <dgm:resizeHandles val="exact"/>
        </dgm:presLayoutVars>
      </dgm:prSet>
      <dgm:spPr/>
    </dgm:pt>
    <dgm:pt modelId="{FD74768B-24E5-438D-B923-890EB449CDC8}" type="pres">
      <dgm:prSet presAssocID="{860EF044-3279-4A0F-8313-039F5CFFF41A}" presName="composite" presStyleCnt="0"/>
      <dgm:spPr/>
    </dgm:pt>
    <dgm:pt modelId="{72388BDB-CCD9-4D7F-B01F-DC83405D77F8}" type="pres">
      <dgm:prSet presAssocID="{860EF044-3279-4A0F-8313-039F5CFFF41A}" presName="imagSh" presStyleLbl="bgImgPlace1" presStyleIdx="0" presStyleCnt="6"/>
      <dgm:spPr/>
    </dgm:pt>
    <dgm:pt modelId="{64558BB3-7FD3-43A2-A1EB-C784BE2566D6}" type="pres">
      <dgm:prSet presAssocID="{860EF044-3279-4A0F-8313-039F5CFFF41A}" presName="txNode" presStyleLbl="node1" presStyleIdx="0" presStyleCnt="6">
        <dgm:presLayoutVars>
          <dgm:bulletEnabled val="1"/>
        </dgm:presLayoutVars>
      </dgm:prSet>
      <dgm:spPr/>
    </dgm:pt>
    <dgm:pt modelId="{BAB9AF62-DA75-416D-8F63-3E7FA6CB405C}" type="pres">
      <dgm:prSet presAssocID="{FC760ED5-DFD3-4FCE-AFB2-470AED78D2F7}" presName="sibTrans" presStyleLbl="sibTrans2D1" presStyleIdx="0" presStyleCnt="5"/>
      <dgm:spPr/>
    </dgm:pt>
    <dgm:pt modelId="{5CD62E42-D2CB-47B7-8C46-542F7C9FA729}" type="pres">
      <dgm:prSet presAssocID="{FC760ED5-DFD3-4FCE-AFB2-470AED78D2F7}" presName="connTx" presStyleLbl="sibTrans2D1" presStyleIdx="0" presStyleCnt="5"/>
      <dgm:spPr/>
    </dgm:pt>
    <dgm:pt modelId="{0BEED2B7-AE02-4855-9E80-8D4F8B73DA59}" type="pres">
      <dgm:prSet presAssocID="{710ACF7A-9F3A-446D-936C-81D2E584ED64}" presName="composite" presStyleCnt="0"/>
      <dgm:spPr/>
    </dgm:pt>
    <dgm:pt modelId="{350AD81F-8814-4AB1-8036-93D998A3B0F9}" type="pres">
      <dgm:prSet presAssocID="{710ACF7A-9F3A-446D-936C-81D2E584ED64}" presName="imagSh" presStyleLbl="bgImgPlace1" presStyleIdx="1" presStyleCnt="6"/>
      <dgm:spPr/>
    </dgm:pt>
    <dgm:pt modelId="{04F5D37E-5D48-4D17-BD17-5F5446615E06}" type="pres">
      <dgm:prSet presAssocID="{710ACF7A-9F3A-446D-936C-81D2E584ED64}" presName="txNode" presStyleLbl="node1" presStyleIdx="1" presStyleCnt="6">
        <dgm:presLayoutVars>
          <dgm:bulletEnabled val="1"/>
        </dgm:presLayoutVars>
      </dgm:prSet>
      <dgm:spPr/>
    </dgm:pt>
    <dgm:pt modelId="{2139142E-6437-4A21-894D-FE206C82C9E7}" type="pres">
      <dgm:prSet presAssocID="{83894AB6-59BC-4A10-9720-173C4DE3EF6F}" presName="sibTrans" presStyleLbl="sibTrans2D1" presStyleIdx="1" presStyleCnt="5"/>
      <dgm:spPr/>
    </dgm:pt>
    <dgm:pt modelId="{62FF8C8E-B003-4AFA-AB93-DD3737A56B1C}" type="pres">
      <dgm:prSet presAssocID="{83894AB6-59BC-4A10-9720-173C4DE3EF6F}" presName="connTx" presStyleLbl="sibTrans2D1" presStyleIdx="1" presStyleCnt="5"/>
      <dgm:spPr/>
    </dgm:pt>
    <dgm:pt modelId="{F71A6E4D-19F7-4C1E-89C0-81938BADB4A0}" type="pres">
      <dgm:prSet presAssocID="{C314E2BD-911B-4084-95B9-8E9E4FA46DEA}" presName="composite" presStyleCnt="0"/>
      <dgm:spPr/>
    </dgm:pt>
    <dgm:pt modelId="{477DD6D8-BE09-4DB4-A406-F0EF81C0D5CC}" type="pres">
      <dgm:prSet presAssocID="{C314E2BD-911B-4084-95B9-8E9E4FA46DEA}" presName="imagSh" presStyleLbl="bgImgPlace1" presStyleIdx="2" presStyleCnt="6"/>
      <dgm:spPr/>
    </dgm:pt>
    <dgm:pt modelId="{DED6AB32-F2C1-45DE-97C5-56FCD3934575}" type="pres">
      <dgm:prSet presAssocID="{C314E2BD-911B-4084-95B9-8E9E4FA46DEA}" presName="txNode" presStyleLbl="node1" presStyleIdx="2" presStyleCnt="6">
        <dgm:presLayoutVars>
          <dgm:bulletEnabled val="1"/>
        </dgm:presLayoutVars>
      </dgm:prSet>
      <dgm:spPr/>
    </dgm:pt>
    <dgm:pt modelId="{BA342529-239B-4C7D-B00A-3517D4DDE3C3}" type="pres">
      <dgm:prSet presAssocID="{2147EFD5-7C9E-40EF-B47F-EFC81DECB70E}" presName="sibTrans" presStyleLbl="sibTrans2D1" presStyleIdx="2" presStyleCnt="5"/>
      <dgm:spPr/>
    </dgm:pt>
    <dgm:pt modelId="{BB31DB36-6893-46AB-8D28-30EDFA385588}" type="pres">
      <dgm:prSet presAssocID="{2147EFD5-7C9E-40EF-B47F-EFC81DECB70E}" presName="connTx" presStyleLbl="sibTrans2D1" presStyleIdx="2" presStyleCnt="5"/>
      <dgm:spPr/>
    </dgm:pt>
    <dgm:pt modelId="{F210042E-3BD3-437B-A7D0-58FC5630CDB5}" type="pres">
      <dgm:prSet presAssocID="{9E487348-8D2E-43CE-A582-A8DBA5BB1CCC}" presName="composite" presStyleCnt="0"/>
      <dgm:spPr/>
    </dgm:pt>
    <dgm:pt modelId="{8D13B072-DD92-49A0-8D63-3FE2368C3930}" type="pres">
      <dgm:prSet presAssocID="{9E487348-8D2E-43CE-A582-A8DBA5BB1CCC}" presName="imagSh" presStyleLbl="bgImgPlace1" presStyleIdx="3" presStyleCnt="6"/>
      <dgm:spPr/>
    </dgm:pt>
    <dgm:pt modelId="{8FB001AF-3431-4F1D-B78A-B571386B9CAC}" type="pres">
      <dgm:prSet presAssocID="{9E487348-8D2E-43CE-A582-A8DBA5BB1CCC}" presName="txNode" presStyleLbl="node1" presStyleIdx="3" presStyleCnt="6">
        <dgm:presLayoutVars>
          <dgm:bulletEnabled val="1"/>
        </dgm:presLayoutVars>
      </dgm:prSet>
      <dgm:spPr/>
    </dgm:pt>
    <dgm:pt modelId="{0F390220-3165-4D7B-BF9E-587C66D69F2D}" type="pres">
      <dgm:prSet presAssocID="{E958DC94-5B65-4D16-87A1-CE794E85F7E1}" presName="sibTrans" presStyleLbl="sibTrans2D1" presStyleIdx="3" presStyleCnt="5"/>
      <dgm:spPr/>
    </dgm:pt>
    <dgm:pt modelId="{61B0B46A-7886-4D16-9E25-BA8199FC00A6}" type="pres">
      <dgm:prSet presAssocID="{E958DC94-5B65-4D16-87A1-CE794E85F7E1}" presName="connTx" presStyleLbl="sibTrans2D1" presStyleIdx="3" presStyleCnt="5"/>
      <dgm:spPr/>
    </dgm:pt>
    <dgm:pt modelId="{613805E5-81D8-4233-AFFB-A1D371C24A88}" type="pres">
      <dgm:prSet presAssocID="{AF9DA585-D527-4513-9D3C-D6410F1ECF45}" presName="composite" presStyleCnt="0"/>
      <dgm:spPr/>
    </dgm:pt>
    <dgm:pt modelId="{EC7D8683-5449-4F6C-AC99-70A15A5AAD4A}" type="pres">
      <dgm:prSet presAssocID="{AF9DA585-D527-4513-9D3C-D6410F1ECF45}" presName="imagSh" presStyleLbl="bgImgPlace1" presStyleIdx="4" presStyleCnt="6"/>
      <dgm:spPr/>
    </dgm:pt>
    <dgm:pt modelId="{992CE750-E8F6-4A4A-AEA8-3046CC185219}" type="pres">
      <dgm:prSet presAssocID="{AF9DA585-D527-4513-9D3C-D6410F1ECF45}" presName="txNode" presStyleLbl="node1" presStyleIdx="4" presStyleCnt="6">
        <dgm:presLayoutVars>
          <dgm:bulletEnabled val="1"/>
        </dgm:presLayoutVars>
      </dgm:prSet>
      <dgm:spPr/>
    </dgm:pt>
    <dgm:pt modelId="{29893178-0EB1-483C-80C9-FB95E0D2C2DD}" type="pres">
      <dgm:prSet presAssocID="{38D4EFD6-2C12-4B55-9423-A5C6454F9D4D}" presName="sibTrans" presStyleLbl="sibTrans2D1" presStyleIdx="4" presStyleCnt="5"/>
      <dgm:spPr/>
    </dgm:pt>
    <dgm:pt modelId="{E42748CC-C7F7-412A-8D4F-ABFA815AF4E4}" type="pres">
      <dgm:prSet presAssocID="{38D4EFD6-2C12-4B55-9423-A5C6454F9D4D}" presName="connTx" presStyleLbl="sibTrans2D1" presStyleIdx="4" presStyleCnt="5"/>
      <dgm:spPr/>
    </dgm:pt>
    <dgm:pt modelId="{3AFB215E-07A0-4BC6-96CE-4C0C4E9C1AAB}" type="pres">
      <dgm:prSet presAssocID="{9CD22F79-BFB3-4B7A-9693-295A16257CD1}" presName="composite" presStyleCnt="0"/>
      <dgm:spPr/>
    </dgm:pt>
    <dgm:pt modelId="{93B9C1C8-29EB-43B4-BD17-881A40ECB581}" type="pres">
      <dgm:prSet presAssocID="{9CD22F79-BFB3-4B7A-9693-295A16257CD1}" presName="imagSh" presStyleLbl="bgImgPlace1" presStyleIdx="5" presStyleCnt="6"/>
      <dgm:spPr/>
    </dgm:pt>
    <dgm:pt modelId="{3EC3347D-E8DD-4985-A403-D0F15DB2573E}" type="pres">
      <dgm:prSet presAssocID="{9CD22F79-BFB3-4B7A-9693-295A16257CD1}" presName="txNode" presStyleLbl="node1" presStyleIdx="5" presStyleCnt="6">
        <dgm:presLayoutVars>
          <dgm:bulletEnabled val="1"/>
        </dgm:presLayoutVars>
      </dgm:prSet>
      <dgm:spPr/>
    </dgm:pt>
  </dgm:ptLst>
  <dgm:cxnLst>
    <dgm:cxn modelId="{CCAEBA01-5D2F-4E5D-A158-6E1C03F54966}" srcId="{6AA33071-EDB7-40E7-8ECF-FDE9E4906AD8}" destId="{AF9DA585-D527-4513-9D3C-D6410F1ECF45}" srcOrd="4" destOrd="0" parTransId="{DC653F5A-1CF9-4162-8A33-C413BB5FA6CF}" sibTransId="{38D4EFD6-2C12-4B55-9423-A5C6454F9D4D}"/>
    <dgm:cxn modelId="{0F457223-AF5D-4492-A312-6D91CDB1C42B}" type="presOf" srcId="{9CD22F79-BFB3-4B7A-9693-295A16257CD1}" destId="{3EC3347D-E8DD-4985-A403-D0F15DB2573E}" srcOrd="0" destOrd="0" presId="urn:microsoft.com/office/officeart/2005/8/layout/hProcess10"/>
    <dgm:cxn modelId="{CFEF0B2F-AFA1-4F8D-B4AA-DB7B11759010}" srcId="{6AA33071-EDB7-40E7-8ECF-FDE9E4906AD8}" destId="{710ACF7A-9F3A-446D-936C-81D2E584ED64}" srcOrd="1" destOrd="0" parTransId="{2E3C9973-A232-4615-BB26-FB92283CEF58}" sibTransId="{83894AB6-59BC-4A10-9720-173C4DE3EF6F}"/>
    <dgm:cxn modelId="{55836337-894E-44DC-A99D-CE6A3BA91A5F}" srcId="{6AA33071-EDB7-40E7-8ECF-FDE9E4906AD8}" destId="{9CD22F79-BFB3-4B7A-9693-295A16257CD1}" srcOrd="5" destOrd="0" parTransId="{405C608D-142C-46D9-965B-6E06404EEDFC}" sibTransId="{006BA8F3-84BA-488C-8F8F-106EEEC19514}"/>
    <dgm:cxn modelId="{2D552F5E-88C3-4195-A2FB-3BE4FCB01F10}" type="presOf" srcId="{2147EFD5-7C9E-40EF-B47F-EFC81DECB70E}" destId="{BA342529-239B-4C7D-B00A-3517D4DDE3C3}" srcOrd="0" destOrd="0" presId="urn:microsoft.com/office/officeart/2005/8/layout/hProcess10"/>
    <dgm:cxn modelId="{9D9A6B62-E6CE-4410-8CA8-453B163B6FF8}" type="presOf" srcId="{2147EFD5-7C9E-40EF-B47F-EFC81DECB70E}" destId="{BB31DB36-6893-46AB-8D28-30EDFA385588}" srcOrd="1" destOrd="0" presId="urn:microsoft.com/office/officeart/2005/8/layout/hProcess10"/>
    <dgm:cxn modelId="{F025D848-6693-451E-B21C-D2757D4DECFA}" srcId="{6AA33071-EDB7-40E7-8ECF-FDE9E4906AD8}" destId="{9E487348-8D2E-43CE-A582-A8DBA5BB1CCC}" srcOrd="3" destOrd="0" parTransId="{C7F43FF3-6250-40B2-BD32-4BD0D0C62FB8}" sibTransId="{E958DC94-5B65-4D16-87A1-CE794E85F7E1}"/>
    <dgm:cxn modelId="{5E896C4A-E461-459D-8A1B-5C39036FA45F}" type="presOf" srcId="{E958DC94-5B65-4D16-87A1-CE794E85F7E1}" destId="{0F390220-3165-4D7B-BF9E-587C66D69F2D}" srcOrd="0" destOrd="0" presId="urn:microsoft.com/office/officeart/2005/8/layout/hProcess10"/>
    <dgm:cxn modelId="{4EAE5571-FF74-4B26-BF09-D7DFC58F8084}" srcId="{6AA33071-EDB7-40E7-8ECF-FDE9E4906AD8}" destId="{860EF044-3279-4A0F-8313-039F5CFFF41A}" srcOrd="0" destOrd="0" parTransId="{A6A55D5B-9440-4467-A9C0-8A5735785726}" sibTransId="{FC760ED5-DFD3-4FCE-AFB2-470AED78D2F7}"/>
    <dgm:cxn modelId="{84A6DB79-E014-4E8B-B4D7-679DF98C1A33}" srcId="{6AA33071-EDB7-40E7-8ECF-FDE9E4906AD8}" destId="{C314E2BD-911B-4084-95B9-8E9E4FA46DEA}" srcOrd="2" destOrd="0" parTransId="{9C32DBC7-E98B-4AC8-8BF3-DB854F2EF10F}" sibTransId="{2147EFD5-7C9E-40EF-B47F-EFC81DECB70E}"/>
    <dgm:cxn modelId="{6293488D-4D23-4D15-8305-105D4078DCDC}" type="presOf" srcId="{FC760ED5-DFD3-4FCE-AFB2-470AED78D2F7}" destId="{BAB9AF62-DA75-416D-8F63-3E7FA6CB405C}" srcOrd="0" destOrd="0" presId="urn:microsoft.com/office/officeart/2005/8/layout/hProcess10"/>
    <dgm:cxn modelId="{D8C5C08D-7A69-4B31-B334-A470D2DC92D6}" type="presOf" srcId="{710ACF7A-9F3A-446D-936C-81D2E584ED64}" destId="{04F5D37E-5D48-4D17-BD17-5F5446615E06}" srcOrd="0" destOrd="0" presId="urn:microsoft.com/office/officeart/2005/8/layout/hProcess10"/>
    <dgm:cxn modelId="{993CFBA4-A827-4C81-B5B8-CDD35F6629A5}" type="presOf" srcId="{860EF044-3279-4A0F-8313-039F5CFFF41A}" destId="{64558BB3-7FD3-43A2-A1EB-C784BE2566D6}" srcOrd="0" destOrd="0" presId="urn:microsoft.com/office/officeart/2005/8/layout/hProcess10"/>
    <dgm:cxn modelId="{278DD2AA-FDFC-43EB-92F4-0C2CD87AE62C}" type="presOf" srcId="{38D4EFD6-2C12-4B55-9423-A5C6454F9D4D}" destId="{E42748CC-C7F7-412A-8D4F-ABFA815AF4E4}" srcOrd="1" destOrd="0" presId="urn:microsoft.com/office/officeart/2005/8/layout/hProcess10"/>
    <dgm:cxn modelId="{D3A993AC-4F08-46FB-845B-5F7222FB3C56}" type="presOf" srcId="{9E487348-8D2E-43CE-A582-A8DBA5BB1CCC}" destId="{8FB001AF-3431-4F1D-B78A-B571386B9CAC}" srcOrd="0" destOrd="0" presId="urn:microsoft.com/office/officeart/2005/8/layout/hProcess10"/>
    <dgm:cxn modelId="{ADA80DB5-C442-43B4-9B1C-D17FA1595D47}" type="presOf" srcId="{FC760ED5-DFD3-4FCE-AFB2-470AED78D2F7}" destId="{5CD62E42-D2CB-47B7-8C46-542F7C9FA729}" srcOrd="1" destOrd="0" presId="urn:microsoft.com/office/officeart/2005/8/layout/hProcess10"/>
    <dgm:cxn modelId="{7B8638BA-9A45-4C9D-9E56-699918199403}" type="presOf" srcId="{38D4EFD6-2C12-4B55-9423-A5C6454F9D4D}" destId="{29893178-0EB1-483C-80C9-FB95E0D2C2DD}" srcOrd="0" destOrd="0" presId="urn:microsoft.com/office/officeart/2005/8/layout/hProcess10"/>
    <dgm:cxn modelId="{8B5805BC-CCD4-4242-8406-8394F7A3E715}" type="presOf" srcId="{6AA33071-EDB7-40E7-8ECF-FDE9E4906AD8}" destId="{248D3504-0241-4ABD-927F-510E007A3066}" srcOrd="0" destOrd="0" presId="urn:microsoft.com/office/officeart/2005/8/layout/hProcess10"/>
    <dgm:cxn modelId="{6FF6EACC-89E7-419D-9D31-B8902A4AD767}" type="presOf" srcId="{83894AB6-59BC-4A10-9720-173C4DE3EF6F}" destId="{2139142E-6437-4A21-894D-FE206C82C9E7}" srcOrd="0" destOrd="0" presId="urn:microsoft.com/office/officeart/2005/8/layout/hProcess10"/>
    <dgm:cxn modelId="{90D37ACD-0E34-4C73-91B5-4E105609EF25}" type="presOf" srcId="{E958DC94-5B65-4D16-87A1-CE794E85F7E1}" destId="{61B0B46A-7886-4D16-9E25-BA8199FC00A6}" srcOrd="1" destOrd="0" presId="urn:microsoft.com/office/officeart/2005/8/layout/hProcess10"/>
    <dgm:cxn modelId="{4CA55FCF-929A-4457-829E-9F1B099BD7CB}" type="presOf" srcId="{83894AB6-59BC-4A10-9720-173C4DE3EF6F}" destId="{62FF8C8E-B003-4AFA-AB93-DD3737A56B1C}" srcOrd="1" destOrd="0" presId="urn:microsoft.com/office/officeart/2005/8/layout/hProcess10"/>
    <dgm:cxn modelId="{ECC6CFDD-FEBC-444E-95FA-5000B08ADEF9}" type="presOf" srcId="{AF9DA585-D527-4513-9D3C-D6410F1ECF45}" destId="{992CE750-E8F6-4A4A-AEA8-3046CC185219}" srcOrd="0" destOrd="0" presId="urn:microsoft.com/office/officeart/2005/8/layout/hProcess10"/>
    <dgm:cxn modelId="{2093BFF6-D784-488B-BD9A-ABEBA89F2D64}" type="presOf" srcId="{C314E2BD-911B-4084-95B9-8E9E4FA46DEA}" destId="{DED6AB32-F2C1-45DE-97C5-56FCD3934575}" srcOrd="0" destOrd="0" presId="urn:microsoft.com/office/officeart/2005/8/layout/hProcess10"/>
    <dgm:cxn modelId="{5FB3599F-2861-4C75-81D3-51BECAFE7FED}" type="presParOf" srcId="{248D3504-0241-4ABD-927F-510E007A3066}" destId="{FD74768B-24E5-438D-B923-890EB449CDC8}" srcOrd="0" destOrd="0" presId="urn:microsoft.com/office/officeart/2005/8/layout/hProcess10"/>
    <dgm:cxn modelId="{BAB0E414-75AF-4CFC-9FC6-67AC6BBC23B1}" type="presParOf" srcId="{FD74768B-24E5-438D-B923-890EB449CDC8}" destId="{72388BDB-CCD9-4D7F-B01F-DC83405D77F8}" srcOrd="0" destOrd="0" presId="urn:microsoft.com/office/officeart/2005/8/layout/hProcess10"/>
    <dgm:cxn modelId="{CCD57406-DFA2-43FF-A68E-FBF4C0483BC4}" type="presParOf" srcId="{FD74768B-24E5-438D-B923-890EB449CDC8}" destId="{64558BB3-7FD3-43A2-A1EB-C784BE2566D6}" srcOrd="1" destOrd="0" presId="urn:microsoft.com/office/officeart/2005/8/layout/hProcess10"/>
    <dgm:cxn modelId="{FD434431-B197-4C69-A14C-2EBEAC900F99}" type="presParOf" srcId="{248D3504-0241-4ABD-927F-510E007A3066}" destId="{BAB9AF62-DA75-416D-8F63-3E7FA6CB405C}" srcOrd="1" destOrd="0" presId="urn:microsoft.com/office/officeart/2005/8/layout/hProcess10"/>
    <dgm:cxn modelId="{C211B748-9369-45BE-B540-5420A82229A4}" type="presParOf" srcId="{BAB9AF62-DA75-416D-8F63-3E7FA6CB405C}" destId="{5CD62E42-D2CB-47B7-8C46-542F7C9FA729}" srcOrd="0" destOrd="0" presId="urn:microsoft.com/office/officeart/2005/8/layout/hProcess10"/>
    <dgm:cxn modelId="{44ABB28D-665C-499E-BA69-32C42CDC48E4}" type="presParOf" srcId="{248D3504-0241-4ABD-927F-510E007A3066}" destId="{0BEED2B7-AE02-4855-9E80-8D4F8B73DA59}" srcOrd="2" destOrd="0" presId="urn:microsoft.com/office/officeart/2005/8/layout/hProcess10"/>
    <dgm:cxn modelId="{4CE3F207-C893-4E0E-9AE8-9098D54560D2}" type="presParOf" srcId="{0BEED2B7-AE02-4855-9E80-8D4F8B73DA59}" destId="{350AD81F-8814-4AB1-8036-93D998A3B0F9}" srcOrd="0" destOrd="0" presId="urn:microsoft.com/office/officeart/2005/8/layout/hProcess10"/>
    <dgm:cxn modelId="{81B753DB-1795-4D6B-AF6D-AD36685C31CA}" type="presParOf" srcId="{0BEED2B7-AE02-4855-9E80-8D4F8B73DA59}" destId="{04F5D37E-5D48-4D17-BD17-5F5446615E06}" srcOrd="1" destOrd="0" presId="urn:microsoft.com/office/officeart/2005/8/layout/hProcess10"/>
    <dgm:cxn modelId="{BBE650CB-334E-4AAF-92BB-5DC3C7D61D6D}" type="presParOf" srcId="{248D3504-0241-4ABD-927F-510E007A3066}" destId="{2139142E-6437-4A21-894D-FE206C82C9E7}" srcOrd="3" destOrd="0" presId="urn:microsoft.com/office/officeart/2005/8/layout/hProcess10"/>
    <dgm:cxn modelId="{589126EF-B063-4BB9-94AC-B8A5A6027A84}" type="presParOf" srcId="{2139142E-6437-4A21-894D-FE206C82C9E7}" destId="{62FF8C8E-B003-4AFA-AB93-DD3737A56B1C}" srcOrd="0" destOrd="0" presId="urn:microsoft.com/office/officeart/2005/8/layout/hProcess10"/>
    <dgm:cxn modelId="{391A4D5C-D8B1-41F6-B5C2-8CAEE290AA86}" type="presParOf" srcId="{248D3504-0241-4ABD-927F-510E007A3066}" destId="{F71A6E4D-19F7-4C1E-89C0-81938BADB4A0}" srcOrd="4" destOrd="0" presId="urn:microsoft.com/office/officeart/2005/8/layout/hProcess10"/>
    <dgm:cxn modelId="{DF29023A-4012-408C-8183-ED516D9C1895}" type="presParOf" srcId="{F71A6E4D-19F7-4C1E-89C0-81938BADB4A0}" destId="{477DD6D8-BE09-4DB4-A406-F0EF81C0D5CC}" srcOrd="0" destOrd="0" presId="urn:microsoft.com/office/officeart/2005/8/layout/hProcess10"/>
    <dgm:cxn modelId="{5918880B-67AD-4220-820F-44C207A034B4}" type="presParOf" srcId="{F71A6E4D-19F7-4C1E-89C0-81938BADB4A0}" destId="{DED6AB32-F2C1-45DE-97C5-56FCD3934575}" srcOrd="1" destOrd="0" presId="urn:microsoft.com/office/officeart/2005/8/layout/hProcess10"/>
    <dgm:cxn modelId="{C56F217F-A8B7-4045-977E-D834B456BDF1}" type="presParOf" srcId="{248D3504-0241-4ABD-927F-510E007A3066}" destId="{BA342529-239B-4C7D-B00A-3517D4DDE3C3}" srcOrd="5" destOrd="0" presId="urn:microsoft.com/office/officeart/2005/8/layout/hProcess10"/>
    <dgm:cxn modelId="{CF8BDDFE-04BF-491E-9B4B-AA2210E57C73}" type="presParOf" srcId="{BA342529-239B-4C7D-B00A-3517D4DDE3C3}" destId="{BB31DB36-6893-46AB-8D28-30EDFA385588}" srcOrd="0" destOrd="0" presId="urn:microsoft.com/office/officeart/2005/8/layout/hProcess10"/>
    <dgm:cxn modelId="{D4BFF547-F291-4126-B2CD-F435AADAC6B4}" type="presParOf" srcId="{248D3504-0241-4ABD-927F-510E007A3066}" destId="{F210042E-3BD3-437B-A7D0-58FC5630CDB5}" srcOrd="6" destOrd="0" presId="urn:microsoft.com/office/officeart/2005/8/layout/hProcess10"/>
    <dgm:cxn modelId="{C74A2E63-F9C8-4B5C-92BE-34C2CBEB9269}" type="presParOf" srcId="{F210042E-3BD3-437B-A7D0-58FC5630CDB5}" destId="{8D13B072-DD92-49A0-8D63-3FE2368C3930}" srcOrd="0" destOrd="0" presId="urn:microsoft.com/office/officeart/2005/8/layout/hProcess10"/>
    <dgm:cxn modelId="{FB73C11D-45C6-4F6C-9EB0-2B02D32A1B15}" type="presParOf" srcId="{F210042E-3BD3-437B-A7D0-58FC5630CDB5}" destId="{8FB001AF-3431-4F1D-B78A-B571386B9CAC}" srcOrd="1" destOrd="0" presId="urn:microsoft.com/office/officeart/2005/8/layout/hProcess10"/>
    <dgm:cxn modelId="{46048400-8D27-41C3-A8B7-FE9C3CC24C0A}" type="presParOf" srcId="{248D3504-0241-4ABD-927F-510E007A3066}" destId="{0F390220-3165-4D7B-BF9E-587C66D69F2D}" srcOrd="7" destOrd="0" presId="urn:microsoft.com/office/officeart/2005/8/layout/hProcess10"/>
    <dgm:cxn modelId="{C2223C34-8552-4DB6-ADA9-699E60E871BA}" type="presParOf" srcId="{0F390220-3165-4D7B-BF9E-587C66D69F2D}" destId="{61B0B46A-7886-4D16-9E25-BA8199FC00A6}" srcOrd="0" destOrd="0" presId="urn:microsoft.com/office/officeart/2005/8/layout/hProcess10"/>
    <dgm:cxn modelId="{F1B0F62C-4D6E-44E6-9AD7-9C43A7686F89}" type="presParOf" srcId="{248D3504-0241-4ABD-927F-510E007A3066}" destId="{613805E5-81D8-4233-AFFB-A1D371C24A88}" srcOrd="8" destOrd="0" presId="urn:microsoft.com/office/officeart/2005/8/layout/hProcess10"/>
    <dgm:cxn modelId="{36AA3F35-E245-4762-978F-29AF1E4C8A87}" type="presParOf" srcId="{613805E5-81D8-4233-AFFB-A1D371C24A88}" destId="{EC7D8683-5449-4F6C-AC99-70A15A5AAD4A}" srcOrd="0" destOrd="0" presId="urn:microsoft.com/office/officeart/2005/8/layout/hProcess10"/>
    <dgm:cxn modelId="{C5B6F603-F3BB-42AD-AE0C-525C04ADE160}" type="presParOf" srcId="{613805E5-81D8-4233-AFFB-A1D371C24A88}" destId="{992CE750-E8F6-4A4A-AEA8-3046CC185219}" srcOrd="1" destOrd="0" presId="urn:microsoft.com/office/officeart/2005/8/layout/hProcess10"/>
    <dgm:cxn modelId="{B621EA54-C7F4-42A4-AAD1-123571A5937F}" type="presParOf" srcId="{248D3504-0241-4ABD-927F-510E007A3066}" destId="{29893178-0EB1-483C-80C9-FB95E0D2C2DD}" srcOrd="9" destOrd="0" presId="urn:microsoft.com/office/officeart/2005/8/layout/hProcess10"/>
    <dgm:cxn modelId="{94F57CD8-49A5-4E1F-BE1D-9CFA15277555}" type="presParOf" srcId="{29893178-0EB1-483C-80C9-FB95E0D2C2DD}" destId="{E42748CC-C7F7-412A-8D4F-ABFA815AF4E4}" srcOrd="0" destOrd="0" presId="urn:microsoft.com/office/officeart/2005/8/layout/hProcess10"/>
    <dgm:cxn modelId="{4AA589F2-631A-4580-BA31-AEFA279FC7FE}" type="presParOf" srcId="{248D3504-0241-4ABD-927F-510E007A3066}" destId="{3AFB215E-07A0-4BC6-96CE-4C0C4E9C1AAB}" srcOrd="10" destOrd="0" presId="urn:microsoft.com/office/officeart/2005/8/layout/hProcess10"/>
    <dgm:cxn modelId="{1ECBAE63-72A2-4544-92A5-A4C5F6858E13}" type="presParOf" srcId="{3AFB215E-07A0-4BC6-96CE-4C0C4E9C1AAB}" destId="{93B9C1C8-29EB-43B4-BD17-881A40ECB581}" srcOrd="0" destOrd="0" presId="urn:microsoft.com/office/officeart/2005/8/layout/hProcess10"/>
    <dgm:cxn modelId="{62A5BF5A-503B-4092-AC15-B3B768090435}" type="presParOf" srcId="{3AFB215E-07A0-4BC6-96CE-4C0C4E9C1AAB}" destId="{3EC3347D-E8DD-4985-A403-D0F15DB2573E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9184C-6895-4DFD-A040-7FE816E4784A}">
      <dsp:nvSpPr>
        <dsp:cNvPr id="0" name=""/>
        <dsp:cNvSpPr/>
      </dsp:nvSpPr>
      <dsp:spPr>
        <a:xfrm>
          <a:off x="154053" y="417429"/>
          <a:ext cx="10196136" cy="604800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419B7-4F1A-44B6-AC60-7080123964AC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n>
                <a:noFill/>
              </a:ln>
              <a:solidFill>
                <a:sysClr val="windowText" lastClr="000000"/>
              </a:solidFill>
            </a:rPr>
            <a:t>MICROCHIP COMPANY INTRODUCTION</a:t>
          </a:r>
        </a:p>
      </dsp:txBody>
      <dsp:txXfrm>
        <a:off x="560365" y="97774"/>
        <a:ext cx="7291750" cy="639310"/>
      </dsp:txXfrm>
    </dsp:sp>
    <dsp:sp modelId="{4FDAA85B-C312-4305-BADE-0932A5532DFF}">
      <dsp:nvSpPr>
        <dsp:cNvPr id="0" name=""/>
        <dsp:cNvSpPr/>
      </dsp:nvSpPr>
      <dsp:spPr>
        <a:xfrm>
          <a:off x="154053" y="1506069"/>
          <a:ext cx="10196136" cy="604800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AA31-1866-4746-B1A3-7E153C49C298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n>
                <a:noFill/>
              </a:ln>
              <a:solidFill>
                <a:sysClr val="windowText" lastClr="000000"/>
              </a:solidFill>
            </a:rPr>
            <a:t>PIC16F18877 OVERVIEW</a:t>
          </a:r>
        </a:p>
      </dsp:txBody>
      <dsp:txXfrm>
        <a:off x="560365" y="1186414"/>
        <a:ext cx="7291750" cy="639310"/>
      </dsp:txXfrm>
    </dsp:sp>
    <dsp:sp modelId="{6B432633-BEC7-44BC-A4EC-D920F63A726E}">
      <dsp:nvSpPr>
        <dsp:cNvPr id="0" name=""/>
        <dsp:cNvSpPr/>
      </dsp:nvSpPr>
      <dsp:spPr>
        <a:xfrm>
          <a:off x="154053" y="2594709"/>
          <a:ext cx="10196136" cy="604800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620FB-CA32-414B-AA24-2EEBBD58D2A8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n>
                <a:noFill/>
              </a:ln>
              <a:solidFill>
                <a:sysClr val="windowText" lastClr="000000"/>
              </a:solidFill>
            </a:rPr>
            <a:t>TRAINING PROGRAM</a:t>
          </a:r>
        </a:p>
      </dsp:txBody>
      <dsp:txXfrm>
        <a:off x="560365" y="2275054"/>
        <a:ext cx="7291750" cy="639310"/>
      </dsp:txXfrm>
    </dsp:sp>
    <dsp:sp modelId="{F935079A-0F57-452C-805A-1FD4296FA97A}">
      <dsp:nvSpPr>
        <dsp:cNvPr id="0" name=""/>
        <dsp:cNvSpPr/>
      </dsp:nvSpPr>
      <dsp:spPr>
        <a:xfrm>
          <a:off x="154053" y="3683349"/>
          <a:ext cx="10196136" cy="604800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4665F-078B-4574-B4DD-D7A30D8205F3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n>
                <a:noFill/>
              </a:ln>
              <a:solidFill>
                <a:sysClr val="windowText" lastClr="000000"/>
              </a:solidFill>
            </a:rPr>
            <a:t>DEMONSTRATION</a:t>
          </a:r>
        </a:p>
      </dsp:txBody>
      <dsp:txXfrm>
        <a:off x="560365" y="3363694"/>
        <a:ext cx="729175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88BDB-CCD9-4D7F-B01F-DC83405D77F8}">
      <dsp:nvSpPr>
        <dsp:cNvPr id="0" name=""/>
        <dsp:cNvSpPr/>
      </dsp:nvSpPr>
      <dsp:spPr>
        <a:xfrm>
          <a:off x="2072" y="760003"/>
          <a:ext cx="911304" cy="91130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58BB3-7FD3-43A2-A1EB-C784BE2566D6}">
      <dsp:nvSpPr>
        <dsp:cNvPr id="0" name=""/>
        <dsp:cNvSpPr/>
      </dsp:nvSpPr>
      <dsp:spPr>
        <a:xfrm>
          <a:off x="150424" y="1306786"/>
          <a:ext cx="911304" cy="911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 demands</a:t>
          </a:r>
        </a:p>
      </dsp:txBody>
      <dsp:txXfrm>
        <a:off x="177115" y="1333477"/>
        <a:ext cx="857922" cy="857922"/>
      </dsp:txXfrm>
    </dsp:sp>
    <dsp:sp modelId="{BAB9AF62-DA75-416D-8F63-3E7FA6CB405C}">
      <dsp:nvSpPr>
        <dsp:cNvPr id="0" name=""/>
        <dsp:cNvSpPr/>
      </dsp:nvSpPr>
      <dsp:spPr>
        <a:xfrm>
          <a:off x="1088914" y="1106168"/>
          <a:ext cx="175537" cy="2189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88914" y="1149963"/>
        <a:ext cx="122876" cy="131383"/>
      </dsp:txXfrm>
    </dsp:sp>
    <dsp:sp modelId="{350AD81F-8814-4AB1-8036-93D998A3B0F9}">
      <dsp:nvSpPr>
        <dsp:cNvPr id="0" name=""/>
        <dsp:cNvSpPr/>
      </dsp:nvSpPr>
      <dsp:spPr>
        <a:xfrm>
          <a:off x="1414912" y="760003"/>
          <a:ext cx="911304" cy="91130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5D37E-5D48-4D17-BD17-5F5446615E06}">
      <dsp:nvSpPr>
        <dsp:cNvPr id="0" name=""/>
        <dsp:cNvSpPr/>
      </dsp:nvSpPr>
      <dsp:spPr>
        <a:xfrm>
          <a:off x="1563264" y="1306786"/>
          <a:ext cx="911304" cy="911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Analyze</a:t>
          </a:r>
        </a:p>
      </dsp:txBody>
      <dsp:txXfrm>
        <a:off x="1589955" y="1333477"/>
        <a:ext cx="857922" cy="857922"/>
      </dsp:txXfrm>
    </dsp:sp>
    <dsp:sp modelId="{2139142E-6437-4A21-894D-FE206C82C9E7}">
      <dsp:nvSpPr>
        <dsp:cNvPr id="0" name=""/>
        <dsp:cNvSpPr/>
      </dsp:nvSpPr>
      <dsp:spPr>
        <a:xfrm>
          <a:off x="2501754" y="1106168"/>
          <a:ext cx="175537" cy="2189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501754" y="1149963"/>
        <a:ext cx="122876" cy="131383"/>
      </dsp:txXfrm>
    </dsp:sp>
    <dsp:sp modelId="{477DD6D8-BE09-4DB4-A406-F0EF81C0D5CC}">
      <dsp:nvSpPr>
        <dsp:cNvPr id="0" name=""/>
        <dsp:cNvSpPr/>
      </dsp:nvSpPr>
      <dsp:spPr>
        <a:xfrm>
          <a:off x="2827752" y="760003"/>
          <a:ext cx="911304" cy="91130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6AB32-F2C1-45DE-97C5-56FCD3934575}">
      <dsp:nvSpPr>
        <dsp:cNvPr id="0" name=""/>
        <dsp:cNvSpPr/>
      </dsp:nvSpPr>
      <dsp:spPr>
        <a:xfrm>
          <a:off x="2976103" y="1306786"/>
          <a:ext cx="911304" cy="911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</a:t>
          </a:r>
        </a:p>
      </dsp:txBody>
      <dsp:txXfrm>
        <a:off x="3002794" y="1333477"/>
        <a:ext cx="857922" cy="857922"/>
      </dsp:txXfrm>
    </dsp:sp>
    <dsp:sp modelId="{BA342529-239B-4C7D-B00A-3517D4DDE3C3}">
      <dsp:nvSpPr>
        <dsp:cNvPr id="0" name=""/>
        <dsp:cNvSpPr/>
      </dsp:nvSpPr>
      <dsp:spPr>
        <a:xfrm>
          <a:off x="3914593" y="1106168"/>
          <a:ext cx="175537" cy="2189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914593" y="1149963"/>
        <a:ext cx="122876" cy="131383"/>
      </dsp:txXfrm>
    </dsp:sp>
    <dsp:sp modelId="{8D13B072-DD92-49A0-8D63-3FE2368C3930}">
      <dsp:nvSpPr>
        <dsp:cNvPr id="0" name=""/>
        <dsp:cNvSpPr/>
      </dsp:nvSpPr>
      <dsp:spPr>
        <a:xfrm>
          <a:off x="4240591" y="760003"/>
          <a:ext cx="911304" cy="91130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001AF-3431-4F1D-B78A-B571386B9CAC}">
      <dsp:nvSpPr>
        <dsp:cNvPr id="0" name=""/>
        <dsp:cNvSpPr/>
      </dsp:nvSpPr>
      <dsp:spPr>
        <a:xfrm>
          <a:off x="4388943" y="1306786"/>
          <a:ext cx="911304" cy="911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</a:t>
          </a:r>
        </a:p>
      </dsp:txBody>
      <dsp:txXfrm>
        <a:off x="4415634" y="1333477"/>
        <a:ext cx="857922" cy="857922"/>
      </dsp:txXfrm>
    </dsp:sp>
    <dsp:sp modelId="{0F390220-3165-4D7B-BF9E-587C66D69F2D}">
      <dsp:nvSpPr>
        <dsp:cNvPr id="0" name=""/>
        <dsp:cNvSpPr/>
      </dsp:nvSpPr>
      <dsp:spPr>
        <a:xfrm>
          <a:off x="5327433" y="1106168"/>
          <a:ext cx="175537" cy="2189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327433" y="1149963"/>
        <a:ext cx="122876" cy="131383"/>
      </dsp:txXfrm>
    </dsp:sp>
    <dsp:sp modelId="{EC7D8683-5449-4F6C-AC99-70A15A5AAD4A}">
      <dsp:nvSpPr>
        <dsp:cNvPr id="0" name=""/>
        <dsp:cNvSpPr/>
      </dsp:nvSpPr>
      <dsp:spPr>
        <a:xfrm>
          <a:off x="5653431" y="760003"/>
          <a:ext cx="911304" cy="91130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CE750-E8F6-4A4A-AEA8-3046CC185219}">
      <dsp:nvSpPr>
        <dsp:cNvPr id="0" name=""/>
        <dsp:cNvSpPr/>
      </dsp:nvSpPr>
      <dsp:spPr>
        <a:xfrm>
          <a:off x="5801783" y="1306786"/>
          <a:ext cx="911304" cy="911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Adjust</a:t>
          </a:r>
        </a:p>
      </dsp:txBody>
      <dsp:txXfrm>
        <a:off x="5828474" y="1333477"/>
        <a:ext cx="857922" cy="857922"/>
      </dsp:txXfrm>
    </dsp:sp>
    <dsp:sp modelId="{29893178-0EB1-483C-80C9-FB95E0D2C2DD}">
      <dsp:nvSpPr>
        <dsp:cNvPr id="0" name=""/>
        <dsp:cNvSpPr/>
      </dsp:nvSpPr>
      <dsp:spPr>
        <a:xfrm>
          <a:off x="6740273" y="1106168"/>
          <a:ext cx="175537" cy="2189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740273" y="1149963"/>
        <a:ext cx="122876" cy="131383"/>
      </dsp:txXfrm>
    </dsp:sp>
    <dsp:sp modelId="{93B9C1C8-29EB-43B4-BD17-881A40ECB581}">
      <dsp:nvSpPr>
        <dsp:cNvPr id="0" name=""/>
        <dsp:cNvSpPr/>
      </dsp:nvSpPr>
      <dsp:spPr>
        <a:xfrm>
          <a:off x="7066271" y="760003"/>
          <a:ext cx="911304" cy="91130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3347D-E8DD-4985-A403-D0F15DB2573E}">
      <dsp:nvSpPr>
        <dsp:cNvPr id="0" name=""/>
        <dsp:cNvSpPr/>
      </dsp:nvSpPr>
      <dsp:spPr>
        <a:xfrm>
          <a:off x="7214622" y="1306786"/>
          <a:ext cx="911304" cy="911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Release</a:t>
          </a:r>
        </a:p>
      </dsp:txBody>
      <dsp:txXfrm>
        <a:off x="7241313" y="1333477"/>
        <a:ext cx="857922" cy="857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Thu, 18.11.2021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9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Thu, 18.11.2021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Thu, 18.11.2021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3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Thu, 18.11.2021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23" y="384175"/>
            <a:ext cx="1347377" cy="12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Thu, 18.11.2021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Thu, 18.11.2021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4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Thu, 18.11.2021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Thu, 18.11.2021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9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Thu, 18.11.2021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9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Thu, 18.11.2021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Thu, 18.11.2021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3AAAFD-6D2E-403A-9111-71B85EA05B7B}" type="datetimeFigureOut">
              <a:rPr lang="en-US" smtClean="0"/>
              <a:pPr/>
              <a:t>Thu, 18.11.2021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25D4E5-6BDC-4F25-A4C2-6B541938C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slide" Target="slide4.xml"/><Relationship Id="rId7" Type="http://schemas.openxmlformats.org/officeDocument/2006/relationships/diagramLayout" Target="../diagrams/layout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slide" Target="slide12.xml"/><Relationship Id="rId10" Type="http://schemas.microsoft.com/office/2007/relationships/diagramDrawing" Target="../diagrams/drawing2.xml"/><Relationship Id="rId4" Type="http://schemas.openxmlformats.org/officeDocument/2006/relationships/slide" Target="slide6.xml"/><Relationship Id="rId9" Type="http://schemas.openxmlformats.org/officeDocument/2006/relationships/diagramColors" Target="../diagrams/colors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350" y="1105030"/>
            <a:ext cx="4888350" cy="46479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526" y="644525"/>
            <a:ext cx="9144000" cy="1686097"/>
          </a:xfrm>
        </p:spPr>
        <p:txBody>
          <a:bodyPr>
            <a:noAutofit/>
          </a:bodyPr>
          <a:lstStyle/>
          <a:p>
            <a:r>
              <a:rPr lang="en-US" sz="5400" b="1" dirty="0">
                <a:ln>
                  <a:solidFill>
                    <a:srgbClr val="FFC000"/>
                  </a:solidFill>
                </a:ln>
                <a:solidFill>
                  <a:srgbClr val="0000FF"/>
                </a:solidFill>
              </a:rPr>
              <a:t>PIC16F18877</a:t>
            </a:r>
            <a:br>
              <a:rPr lang="en-US" sz="5400" b="1" dirty="0">
                <a:ln>
                  <a:solidFill>
                    <a:srgbClr val="FFC000"/>
                  </a:solidFill>
                </a:ln>
                <a:solidFill>
                  <a:srgbClr val="0000FF"/>
                </a:solidFill>
              </a:rPr>
            </a:br>
            <a:r>
              <a:rPr lang="en-US" sz="5400" b="1" dirty="0">
                <a:ln>
                  <a:solidFill>
                    <a:srgbClr val="FFC000"/>
                  </a:solidFill>
                </a:ln>
                <a:solidFill>
                  <a:srgbClr val="0000FF"/>
                </a:solidFill>
              </a:rPr>
              <a:t>DEVELOPMENT KIT</a:t>
            </a:r>
            <a:endParaRPr lang="en-US" sz="3900" b="1" dirty="0">
              <a:ln>
                <a:solidFill>
                  <a:srgbClr val="FFC000"/>
                </a:solidFill>
              </a:ln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5526" y="2330622"/>
            <a:ext cx="9144000" cy="1655762"/>
          </a:xfrm>
        </p:spPr>
        <p:txBody>
          <a:bodyPr>
            <a:normAutofit/>
          </a:bodyPr>
          <a:lstStyle/>
          <a:p>
            <a:r>
              <a:rPr lang="en-US" sz="3900" b="1" dirty="0">
                <a:ln>
                  <a:solidFill>
                    <a:srgbClr val="FFC000"/>
                  </a:solidFill>
                </a:ln>
                <a:solidFill>
                  <a:srgbClr val="0000FF"/>
                </a:solidFill>
              </a:rPr>
              <a:t>INTRODUCTION &amp; DEMONSTRATION</a:t>
            </a:r>
            <a:endParaRPr lang="en-US" sz="3900" dirty="0">
              <a:ln>
                <a:solidFill>
                  <a:srgbClr val="FFC000"/>
                </a:solidFill>
              </a:ln>
              <a:solidFill>
                <a:srgbClr val="0000FF"/>
              </a:solidFill>
            </a:endParaRPr>
          </a:p>
        </p:txBody>
      </p:sp>
      <p:pic>
        <p:nvPicPr>
          <p:cNvPr id="2050" name="Picture 2" descr="MPLAB X ID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26" y="3315487"/>
            <a:ext cx="25717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plab_xc_compiler_logo_011216_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969" y="3068074"/>
            <a:ext cx="3035299" cy="281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06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How to make an application?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323435" y="411766"/>
            <a:ext cx="3006552" cy="1232280"/>
            <a:chOff x="7555442" y="411765"/>
            <a:chExt cx="3006552" cy="1232280"/>
          </a:xfrm>
        </p:grpSpPr>
        <p:sp>
          <p:nvSpPr>
            <p:cNvPr id="16" name="Rectangle 15"/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>
              <a:hlinkClick r:id="rId2" action="ppaction://hlinksldjump"/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MICROCHIP COMPANY INTRODUCTION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>
              <a:hlinkClick r:id="rId3" action="ppaction://hlinksldjump"/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ysClr val="windowText" lastClr="000000"/>
                  </a:solidFill>
                </a:rPr>
                <a:t>PIC16F1xxxx </a:t>
              </a: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OVERVIEW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>
              <a:hlinkClick r:id="rId4" action="ppaction://hlinksldjump"/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TRAINING PROGRAM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55442" y="146764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>
              <a:hlinkClick r:id="rId5" action="ppaction://hlinksldjump"/>
            </p:cNvPr>
            <p:cNvSpPr/>
            <p:nvPr/>
          </p:nvSpPr>
          <p:spPr>
            <a:xfrm>
              <a:off x="7601731" y="136432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DEMONSTRATION</a:t>
              </a:r>
            </a:p>
          </p:txBody>
        </p:sp>
      </p:grp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68966968"/>
              </p:ext>
            </p:extLst>
          </p:nvPr>
        </p:nvGraphicFramePr>
        <p:xfrm>
          <a:off x="2032000" y="2512247"/>
          <a:ext cx="8128000" cy="2978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4" name="Curved Up Arrow 13"/>
          <p:cNvSpPr/>
          <p:nvPr/>
        </p:nvSpPr>
        <p:spPr>
          <a:xfrm rot="10800000">
            <a:off x="5406390" y="2933700"/>
            <a:ext cx="1379220" cy="3124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/>
          <p:nvPr/>
        </p:nvSpPr>
        <p:spPr>
          <a:xfrm rot="10800000">
            <a:off x="4998719" y="2621280"/>
            <a:ext cx="3233273" cy="6248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21697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Duration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 Shifts x 4 Weeks (18 hours).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Main content</a:t>
            </a:r>
          </a:p>
          <a:p>
            <a:pPr>
              <a:buFontTx/>
              <a:buChar char="-"/>
            </a:pPr>
            <a:r>
              <a:rPr lang="en-US" dirty="0"/>
              <a:t>Configure Chip.</a:t>
            </a:r>
          </a:p>
          <a:p>
            <a:pPr>
              <a:buFontTx/>
              <a:buChar char="-"/>
            </a:pPr>
            <a:r>
              <a:rPr lang="en-US" dirty="0"/>
              <a:t>Memory partition &amp; accessing.</a:t>
            </a:r>
          </a:p>
          <a:p>
            <a:pPr>
              <a:buFontTx/>
              <a:buChar char="-"/>
            </a:pPr>
            <a:r>
              <a:rPr lang="en-US" dirty="0"/>
              <a:t>GPIO control.</a:t>
            </a:r>
          </a:p>
          <a:p>
            <a:pPr>
              <a:buFontTx/>
              <a:buChar char="-"/>
            </a:pPr>
            <a:r>
              <a:rPr lang="en-US" dirty="0"/>
              <a:t>Peripherals: Timer, ADC, PWM, UART, I</a:t>
            </a:r>
            <a:r>
              <a:rPr lang="en-US" baseline="30000" dirty="0"/>
              <a:t>2</a:t>
            </a:r>
            <a:r>
              <a:rPr lang="en-US" dirty="0"/>
              <a:t>C, SPI, Interrupt.</a:t>
            </a:r>
          </a:p>
          <a:p>
            <a:pPr>
              <a:buFontTx/>
              <a:buChar char="-"/>
            </a:pPr>
            <a:r>
              <a:rPr lang="en-US" dirty="0"/>
              <a:t>Applications: Real time control.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323435" y="411766"/>
            <a:ext cx="3006552" cy="1232280"/>
            <a:chOff x="7555442" y="411765"/>
            <a:chExt cx="3006552" cy="1232280"/>
          </a:xfrm>
        </p:grpSpPr>
        <p:sp>
          <p:nvSpPr>
            <p:cNvPr id="16" name="Rectangle 15"/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>
              <a:hlinkClick r:id="rId2" action="ppaction://hlinksldjump"/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MICROCHIP COMPANY INTRODUCTION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>
              <a:hlinkClick r:id="rId3" action="ppaction://hlinksldjump"/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ysClr val="windowText" lastClr="000000"/>
                  </a:solidFill>
                </a:rPr>
                <a:t>PIC16F1xxxx </a:t>
              </a: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OVERVIEW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>
              <a:hlinkClick r:id="rId4" action="ppaction://hlinksldjump"/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TRAINING PROGRAM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55442" y="146764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>
              <a:hlinkClick r:id="rId5" action="ppaction://hlinksldjump"/>
            </p:cNvPr>
            <p:cNvSpPr/>
            <p:nvPr/>
          </p:nvSpPr>
          <p:spPr>
            <a:xfrm>
              <a:off x="7601731" y="136432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817975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Overview</a:t>
            </a:r>
          </a:p>
          <a:p>
            <a:pPr>
              <a:buFontTx/>
              <a:buChar char="-"/>
            </a:pPr>
            <a:r>
              <a:rPr lang="en-US" dirty="0"/>
              <a:t>Arduino size and pinout.</a:t>
            </a:r>
          </a:p>
          <a:p>
            <a:pPr>
              <a:buFontTx/>
              <a:buChar char="-"/>
            </a:pPr>
            <a:r>
              <a:rPr lang="en-US" dirty="0"/>
              <a:t>Compatible with Arduino shields.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Feature</a:t>
            </a:r>
          </a:p>
          <a:p>
            <a:pPr>
              <a:buFontTx/>
              <a:buChar char="-"/>
            </a:pPr>
            <a:r>
              <a:rPr lang="en-US" dirty="0"/>
              <a:t>Programmer &amp; Debugger onboard.</a:t>
            </a:r>
          </a:p>
          <a:p>
            <a:pPr>
              <a:buFontTx/>
              <a:buChar char="-"/>
            </a:pPr>
            <a:r>
              <a:rPr lang="en-US" dirty="0"/>
              <a:t>External power supply up to 1.5A.</a:t>
            </a:r>
          </a:p>
          <a:p>
            <a:pPr>
              <a:buFontTx/>
              <a:buChar char="-"/>
            </a:pPr>
            <a:r>
              <a:rPr lang="en-US" dirty="0"/>
              <a:t>More connectivity.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323435" y="411766"/>
            <a:ext cx="3006552" cy="1232280"/>
            <a:chOff x="7555442" y="411765"/>
            <a:chExt cx="3006552" cy="1232280"/>
          </a:xfrm>
        </p:grpSpPr>
        <p:sp>
          <p:nvSpPr>
            <p:cNvPr id="16" name="Rectangle 15"/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>
              <a:hlinkClick r:id="rId2" action="ppaction://hlinksldjump"/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MICROCHIP COMPANY INTRODUCTION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>
              <a:hlinkClick r:id="rId3" action="ppaction://hlinksldjump"/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ysClr val="windowText" lastClr="000000"/>
                  </a:solidFill>
                </a:rPr>
                <a:t>PIC16F1xxxx </a:t>
              </a: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OVERVIEW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>
              <a:hlinkClick r:id="rId4" action="ppaction://hlinksldjump"/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TRAINING PROGRAM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55442" y="146764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>
              <a:hlinkClick r:id="rId5" action="ppaction://hlinksldjump"/>
            </p:cNvPr>
            <p:cNvSpPr/>
            <p:nvPr/>
          </p:nvSpPr>
          <p:spPr>
            <a:xfrm>
              <a:off x="7601731" y="136432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659545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Electrical</a:t>
            </a:r>
          </a:p>
          <a:p>
            <a:pPr>
              <a:buFontTx/>
              <a:buChar char="-"/>
            </a:pPr>
            <a:r>
              <a:rPr lang="en-US" dirty="0"/>
              <a:t>5V from micro USB or external power up to 1.5A.</a:t>
            </a:r>
          </a:p>
          <a:p>
            <a:pPr>
              <a:buFontTx/>
              <a:buChar char="-"/>
            </a:pPr>
            <a:r>
              <a:rPr lang="en-US" dirty="0"/>
              <a:t>Logic 5V/3.3V.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Demo application</a:t>
            </a:r>
          </a:p>
          <a:p>
            <a:pPr marL="0" indent="0">
              <a:buNone/>
            </a:pPr>
            <a:r>
              <a:rPr lang="en-US" dirty="0"/>
              <a:t>MCU will connect to server and send values of sensor included:</a:t>
            </a:r>
          </a:p>
          <a:p>
            <a:pPr lvl="1">
              <a:buFontTx/>
              <a:buChar char="-"/>
            </a:pPr>
            <a:r>
              <a:rPr lang="en-US" dirty="0"/>
              <a:t>Temperature &amp; Humidity.</a:t>
            </a:r>
          </a:p>
          <a:p>
            <a:pPr lvl="1">
              <a:buFontTx/>
              <a:buChar char="-"/>
            </a:pPr>
            <a:r>
              <a:rPr lang="en-US" dirty="0"/>
              <a:t>Proximity and Ambient.</a:t>
            </a:r>
          </a:p>
          <a:p>
            <a:pPr lvl="1">
              <a:buFontTx/>
              <a:buChar char="-"/>
            </a:pPr>
            <a:r>
              <a:rPr lang="en-US" dirty="0"/>
              <a:t>Accelerometer.</a:t>
            </a:r>
          </a:p>
          <a:p>
            <a:pPr lvl="1">
              <a:buFontTx/>
              <a:buChar char="-"/>
            </a:pPr>
            <a:r>
              <a:rPr lang="en-US" dirty="0"/>
              <a:t>GPS &amp; RTCC.</a:t>
            </a:r>
          </a:p>
          <a:p>
            <a:pPr marL="0" indent="0">
              <a:buNone/>
            </a:pPr>
            <a:r>
              <a:rPr lang="en-US" dirty="0"/>
              <a:t>Server will send command to control LEDs on MCU board.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323435" y="411766"/>
            <a:ext cx="3006552" cy="1232280"/>
            <a:chOff x="7555442" y="411765"/>
            <a:chExt cx="3006552" cy="1232280"/>
          </a:xfrm>
        </p:grpSpPr>
        <p:sp>
          <p:nvSpPr>
            <p:cNvPr id="16" name="Rectangle 15"/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>
              <a:hlinkClick r:id="rId2" action="ppaction://hlinksldjump"/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MICROCHIP COMPANY INTRODUCTION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>
              <a:hlinkClick r:id="rId3" action="ppaction://hlinksldjump"/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ysClr val="windowText" lastClr="000000"/>
                  </a:solidFill>
                </a:rPr>
                <a:t>PIC16F1xxxx </a:t>
              </a: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OVERVIEW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>
              <a:hlinkClick r:id="rId4" action="ppaction://hlinksldjump"/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TRAINING PROGRAM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55442" y="146764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>
              <a:hlinkClick r:id="rId5" action="ppaction://hlinksldjump"/>
            </p:cNvPr>
            <p:cNvSpPr/>
            <p:nvPr/>
          </p:nvSpPr>
          <p:spPr>
            <a:xfrm>
              <a:off x="7601731" y="136432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268167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9246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37384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MICROCHIP COMPANY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Leading in microcontroller</a:t>
            </a:r>
          </a:p>
          <a:p>
            <a:pPr marL="0" indent="0">
              <a:buNone/>
            </a:pPr>
            <a:r>
              <a:rPr lang="en-US" dirty="0"/>
              <a:t>PIC, </a:t>
            </a:r>
            <a:r>
              <a:rPr lang="en-US" dirty="0" err="1"/>
              <a:t>dsPIC</a:t>
            </a:r>
            <a:r>
              <a:rPr lang="en-US" dirty="0"/>
              <a:t>, AVR, MIPS, ARM.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Acquisitions</a:t>
            </a:r>
          </a:p>
          <a:p>
            <a:pPr>
              <a:buFontTx/>
              <a:buChar char="-"/>
            </a:pPr>
            <a:r>
              <a:rPr lang="en-US" dirty="0"/>
              <a:t>Atmel: MCU, MPU, Touch, RF.</a:t>
            </a:r>
          </a:p>
          <a:p>
            <a:pPr>
              <a:buFontTx/>
              <a:buChar char="-"/>
            </a:pPr>
            <a:r>
              <a:rPr lang="en-US" dirty="0" err="1"/>
              <a:t>Micrel</a:t>
            </a:r>
            <a:r>
              <a:rPr lang="en-US" dirty="0"/>
              <a:t>: Power supply &amp; management.</a:t>
            </a:r>
          </a:p>
          <a:p>
            <a:pPr>
              <a:buFontTx/>
              <a:buChar char="-"/>
            </a:pPr>
            <a:r>
              <a:rPr lang="en-US" dirty="0"/>
              <a:t>ISSC: Memory.</a:t>
            </a:r>
          </a:p>
          <a:p>
            <a:pPr>
              <a:buFontTx/>
              <a:buChar char="-"/>
            </a:pPr>
            <a:r>
              <a:rPr lang="en-US" dirty="0" err="1"/>
              <a:t>Supertex</a:t>
            </a:r>
            <a:r>
              <a:rPr lang="en-US" dirty="0"/>
              <a:t>: HV analog and mixed signal. </a:t>
            </a:r>
          </a:p>
          <a:p>
            <a:pPr>
              <a:buFontTx/>
              <a:buChar char="-"/>
            </a:pPr>
            <a:r>
              <a:rPr lang="en-US" dirty="0" err="1"/>
              <a:t>EqcoLogic</a:t>
            </a:r>
            <a:r>
              <a:rPr lang="en-US" dirty="0"/>
              <a:t>: Data and video transceivers.</a:t>
            </a:r>
          </a:p>
          <a:p>
            <a:pPr>
              <a:buFontTx/>
              <a:buChar char="-"/>
            </a:pPr>
            <a:r>
              <a:rPr lang="en-US" dirty="0" err="1"/>
              <a:t>Microsemi</a:t>
            </a:r>
            <a:r>
              <a:rPr lang="en-US" dirty="0"/>
              <a:t>: FPGA &amp; </a:t>
            </a:r>
            <a:r>
              <a:rPr lang="en-US" dirty="0" err="1"/>
              <a:t>SoC</a:t>
            </a:r>
            <a:r>
              <a:rPr lang="en-US" dirty="0"/>
              <a:t> (March 1</a:t>
            </a:r>
            <a:r>
              <a:rPr lang="en-US" baseline="30000" dirty="0"/>
              <a:t>st</a:t>
            </a:r>
            <a:r>
              <a:rPr lang="en-US" dirty="0"/>
              <a:t>, 2018).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Number one in 8-bit MCU</a:t>
            </a:r>
          </a:p>
          <a:p>
            <a:pPr>
              <a:buFontTx/>
              <a:buChar char="-"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23435" y="411766"/>
            <a:ext cx="3006552" cy="1232280"/>
            <a:chOff x="7555442" y="411765"/>
            <a:chExt cx="3006552" cy="1232280"/>
          </a:xfrm>
        </p:grpSpPr>
        <p:sp>
          <p:nvSpPr>
            <p:cNvPr id="7" name="Rectangle 6"/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>
              <a:hlinkClick r:id="rId2" action="ppaction://hlinksldjump"/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MICROCHIP COMPANY INTRODUCTION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>
              <a:hlinkClick r:id="rId3" action="ppaction://hlinksldjump"/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PIC16F1xxxx OVERVIEW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>
              <a:hlinkClick r:id="rId4" action="ppaction://hlinksldjump"/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TRAINING PROGRAM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55442" y="146764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>
              <a:hlinkClick r:id="rId5" action="ppaction://hlinksldjump"/>
            </p:cNvPr>
            <p:cNvSpPr/>
            <p:nvPr/>
          </p:nvSpPr>
          <p:spPr>
            <a:xfrm>
              <a:off x="7601731" y="136432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DEMONSTRATION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2646" y="1959429"/>
            <a:ext cx="3654329" cy="2580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2646" y="4673395"/>
            <a:ext cx="3654329" cy="114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483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PIC16F1xxxx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Summary </a:t>
            </a:r>
          </a:p>
          <a:p>
            <a:pPr>
              <a:buFontTx/>
              <a:buChar char="-"/>
            </a:pPr>
            <a:r>
              <a:rPr lang="en-US" dirty="0"/>
              <a:t>PIC16F1xxxx MCU offer </a:t>
            </a:r>
            <a:r>
              <a:rPr lang="en-US" dirty="0" err="1"/>
              <a:t>eXtreme</a:t>
            </a:r>
            <a:r>
              <a:rPr lang="en-US" dirty="0"/>
              <a:t> Low-Power.</a:t>
            </a:r>
          </a:p>
          <a:p>
            <a:pPr>
              <a:buFontTx/>
              <a:buChar char="-"/>
            </a:pPr>
            <a:r>
              <a:rPr lang="en-US" dirty="0"/>
              <a:t>LCD drive, RTCC, 12-bit ADC.</a:t>
            </a:r>
          </a:p>
          <a:p>
            <a:pPr>
              <a:buFontTx/>
              <a:buChar char="-"/>
            </a:pPr>
            <a:r>
              <a:rPr lang="en-US" dirty="0"/>
              <a:t>Core Independent Peripherals.</a:t>
            </a:r>
          </a:p>
          <a:p>
            <a:pPr>
              <a:buFontTx/>
              <a:buChar char="-"/>
            </a:pPr>
            <a:r>
              <a:rPr lang="en-US" dirty="0"/>
              <a:t>Memory access partition.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323435" y="411766"/>
            <a:ext cx="3006552" cy="1232280"/>
            <a:chOff x="7555442" y="411765"/>
            <a:chExt cx="3006552" cy="1232280"/>
          </a:xfrm>
        </p:grpSpPr>
        <p:sp>
          <p:nvSpPr>
            <p:cNvPr id="16" name="Rectangle 15"/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>
              <a:hlinkClick r:id="rId2" action="ppaction://hlinksldjump"/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MICROCHIP COMPANY INTRODUCTION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>
              <a:hlinkClick r:id="rId3" action="ppaction://hlinksldjump"/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/>
                  </a:solidFill>
                </a:rPr>
                <a:t>PIC16F1xxxx </a:t>
              </a: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OVERVIEW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>
              <a:hlinkClick r:id="rId4" action="ppaction://hlinksldjump"/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TRAINING PROGRAM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55442" y="146764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>
              <a:hlinkClick r:id="rId5" action="ppaction://hlinksldjump"/>
            </p:cNvPr>
            <p:cNvSpPr/>
            <p:nvPr/>
          </p:nvSpPr>
          <p:spPr>
            <a:xfrm>
              <a:off x="7601731" y="136432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DEMONSTRATION</a:t>
              </a:r>
            </a:p>
          </p:txBody>
        </p:sp>
      </p:grpSp>
      <p:pic>
        <p:nvPicPr>
          <p:cNvPr id="1026" name="Picture 2" descr="product primary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498" y="2273643"/>
            <a:ext cx="2401908" cy="21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691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PIC16F1xxxx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Feature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8323435" y="411766"/>
            <a:ext cx="3006552" cy="1232280"/>
            <a:chOff x="7555442" y="411765"/>
            <a:chExt cx="3006552" cy="1232280"/>
          </a:xfrm>
        </p:grpSpPr>
        <p:sp>
          <p:nvSpPr>
            <p:cNvPr id="16" name="Rectangle 15"/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>
              <a:hlinkClick r:id="rId2" action="ppaction://hlinksldjump"/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MICROCHIP COMPANY INTRODUCTION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>
              <a:hlinkClick r:id="rId3" action="ppaction://hlinksldjump"/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ysClr val="windowText" lastClr="000000"/>
                  </a:solidFill>
                </a:rPr>
                <a:t>PIC16F1xxxx </a:t>
              </a: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OVERVIEW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>
              <a:hlinkClick r:id="rId4" action="ppaction://hlinksldjump"/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TRAINING PROGRAM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55442" y="146764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>
              <a:hlinkClick r:id="rId5" action="ppaction://hlinksldjump"/>
            </p:cNvPr>
            <p:cNvSpPr/>
            <p:nvPr/>
          </p:nvSpPr>
          <p:spPr>
            <a:xfrm>
              <a:off x="7601731" y="136432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DEMONSTRATION</a:t>
              </a: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04409"/>
              </p:ext>
            </p:extLst>
          </p:nvPr>
        </p:nvGraphicFramePr>
        <p:xfrm>
          <a:off x="973024" y="2358685"/>
          <a:ext cx="752758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483">
                  <a:extLst>
                    <a:ext uri="{9D8B030D-6E8A-4147-A177-3AD203B41FA5}">
                      <a16:colId xmlns:a16="http://schemas.microsoft.com/office/drawing/2014/main" val="517618377"/>
                    </a:ext>
                  </a:extLst>
                </a:gridCol>
                <a:gridCol w="2608771">
                  <a:extLst>
                    <a:ext uri="{9D8B030D-6E8A-4147-A177-3AD203B41FA5}">
                      <a16:colId xmlns:a16="http://schemas.microsoft.com/office/drawing/2014/main" val="15195575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520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PIC16F18857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PIC16F886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6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Flash/RAM/EEPROM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  <a:r>
                        <a:rPr lang="en-US" baseline="0" dirty="0"/>
                        <a:t> to 56KB/4KB/256B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 to 14KB/368B/256B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09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8MIPS@32MHz (Internal)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5MIPS&amp;20MHz (External)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6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ADC/DAC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12-bit/5-bit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10-bit/0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Timer 8/16bit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2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CCP/PWM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2/2 – 10-bit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2/0 - 10-bit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0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CWG/CLC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5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/>
                        <a:t>Zero cross 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6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/>
                        <a:t>UART/SPI/I2C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r>
                        <a:rPr lang="en-US" dirty="0"/>
                        <a:t>/1/1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64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/>
                        <a:t>Peripheral pin 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128348"/>
                  </a:ext>
                </a:extLst>
              </a:tr>
            </a:tbl>
          </a:graphicData>
        </a:graphic>
      </p:graphicFrame>
      <p:pic>
        <p:nvPicPr>
          <p:cNvPr id="24" name="Picture 2" descr="product primary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498" y="2273643"/>
            <a:ext cx="2401908" cy="21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29353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What is a microcontroller?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How to use a microcontroller?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How to make an application?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323435" y="411766"/>
            <a:ext cx="3006552" cy="1232280"/>
            <a:chOff x="7555442" y="411765"/>
            <a:chExt cx="3006552" cy="1232280"/>
          </a:xfrm>
        </p:grpSpPr>
        <p:sp>
          <p:nvSpPr>
            <p:cNvPr id="16" name="Rectangle 15"/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>
              <a:hlinkClick r:id="rId2" action="ppaction://hlinksldjump"/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MICROCHIP COMPANY INTRODUCTION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>
              <a:hlinkClick r:id="rId3" action="ppaction://hlinksldjump"/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ysClr val="windowText" lastClr="000000"/>
                  </a:solidFill>
                </a:rPr>
                <a:t>PIC16F1xxxx </a:t>
              </a: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OVERVIEW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>
              <a:hlinkClick r:id="rId4" action="ppaction://hlinksldjump"/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TRAINING PROGRAM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55442" y="146764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>
              <a:hlinkClick r:id="rId5" action="ppaction://hlinksldjump"/>
            </p:cNvPr>
            <p:cNvSpPr/>
            <p:nvPr/>
          </p:nvSpPr>
          <p:spPr>
            <a:xfrm>
              <a:off x="7601731" y="136432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DEMONSTRATION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t="3662" b="3662"/>
          <a:stretch/>
        </p:blipFill>
        <p:spPr>
          <a:xfrm>
            <a:off x="6683636" y="1878749"/>
            <a:ext cx="4608251" cy="320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55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What is a microcontroller?</a:t>
            </a:r>
          </a:p>
          <a:p>
            <a:pPr>
              <a:buFontTx/>
              <a:buChar char="-"/>
            </a:pPr>
            <a:r>
              <a:rPr lang="en-US" dirty="0"/>
              <a:t>MCU Basic Structure/Operation.</a:t>
            </a:r>
          </a:p>
          <a:p>
            <a:pPr>
              <a:buFontTx/>
              <a:buChar char="-"/>
            </a:pPr>
            <a:r>
              <a:rPr lang="en-US" dirty="0"/>
              <a:t>Peripheral Circuitry.</a:t>
            </a:r>
          </a:p>
          <a:p>
            <a:pPr>
              <a:buFontTx/>
              <a:buChar char="-"/>
            </a:pPr>
            <a:r>
              <a:rPr lang="en-US" dirty="0"/>
              <a:t>Programming Language/</a:t>
            </a:r>
          </a:p>
          <a:p>
            <a:pPr marL="0" indent="0">
              <a:buNone/>
            </a:pPr>
            <a:r>
              <a:rPr lang="en-US" dirty="0"/>
              <a:t>Software Development Environment.</a:t>
            </a:r>
          </a:p>
          <a:p>
            <a:pPr>
              <a:buFontTx/>
              <a:buChar char="-"/>
            </a:pPr>
            <a:r>
              <a:rPr lang="en-US" dirty="0"/>
              <a:t>Peripheral Circuitry Control.</a:t>
            </a:r>
          </a:p>
          <a:p>
            <a:pPr>
              <a:buFontTx/>
              <a:buChar char="-"/>
            </a:pPr>
            <a:r>
              <a:rPr lang="en-US" dirty="0"/>
              <a:t>Interrupt Processing.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323435" y="411766"/>
            <a:ext cx="3006552" cy="1232280"/>
            <a:chOff x="7555442" y="411765"/>
            <a:chExt cx="3006552" cy="1232280"/>
          </a:xfrm>
        </p:grpSpPr>
        <p:sp>
          <p:nvSpPr>
            <p:cNvPr id="16" name="Rectangle 15"/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>
              <a:hlinkClick r:id="rId2" action="ppaction://hlinksldjump"/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MICROCHIP COMPANY INTRODUCTION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>
              <a:hlinkClick r:id="rId3" action="ppaction://hlinksldjump"/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ysClr val="windowText" lastClr="000000"/>
                  </a:solidFill>
                </a:rPr>
                <a:t>PIC16F1xxxx </a:t>
              </a: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OVERVIEW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>
              <a:hlinkClick r:id="rId4" action="ppaction://hlinksldjump"/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TRAINING PROGRAM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55442" y="146764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>
              <a:hlinkClick r:id="rId5" action="ppaction://hlinksldjump"/>
            </p:cNvPr>
            <p:cNvSpPr/>
            <p:nvPr/>
          </p:nvSpPr>
          <p:spPr>
            <a:xfrm>
              <a:off x="7601731" y="136432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DEMONSTRATION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272" y="1968241"/>
            <a:ext cx="4432385" cy="28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4796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How to use a microcontroller?</a:t>
            </a:r>
          </a:p>
          <a:p>
            <a:pPr>
              <a:buFontTx/>
              <a:buChar char="-"/>
            </a:pPr>
            <a:r>
              <a:rPr lang="en-US" dirty="0"/>
              <a:t>How to configure?</a:t>
            </a:r>
          </a:p>
          <a:p>
            <a:pPr>
              <a:buFontTx/>
              <a:buChar char="-"/>
            </a:pPr>
            <a:r>
              <a:rPr lang="en-US" dirty="0"/>
              <a:t>How to manage memory?</a:t>
            </a:r>
          </a:p>
          <a:p>
            <a:pPr>
              <a:buFontTx/>
              <a:buChar char="-"/>
            </a:pPr>
            <a:r>
              <a:rPr lang="en-US" dirty="0"/>
              <a:t>How to control I.Os &amp; peripherals?</a:t>
            </a:r>
          </a:p>
          <a:p>
            <a:pPr>
              <a:buFontTx/>
              <a:buChar char="-"/>
            </a:pPr>
            <a:r>
              <a:rPr lang="en-US" dirty="0"/>
              <a:t>MPLAB X IDE &amp; XC8 compiler.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323435" y="411766"/>
            <a:ext cx="3006552" cy="1232280"/>
            <a:chOff x="7555442" y="411765"/>
            <a:chExt cx="3006552" cy="1232280"/>
          </a:xfrm>
        </p:grpSpPr>
        <p:sp>
          <p:nvSpPr>
            <p:cNvPr id="16" name="Rectangle 15"/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>
              <a:hlinkClick r:id="rId2" action="ppaction://hlinksldjump"/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MICROCHIP COMPANY INTRODUCTION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>
              <a:hlinkClick r:id="rId3" action="ppaction://hlinksldjump"/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ysClr val="windowText" lastClr="000000"/>
                  </a:solidFill>
                </a:rPr>
                <a:t>PIC16F1xxxx </a:t>
              </a: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OVERVIEW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>
              <a:hlinkClick r:id="rId4" action="ppaction://hlinksldjump"/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TRAINING PROGRAM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55442" y="146764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>
              <a:hlinkClick r:id="rId5" action="ppaction://hlinksldjump"/>
            </p:cNvPr>
            <p:cNvSpPr/>
            <p:nvPr/>
          </p:nvSpPr>
          <p:spPr>
            <a:xfrm>
              <a:off x="7601731" y="136432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DEMONSTRATION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9884" y="1926150"/>
            <a:ext cx="4595672" cy="291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3423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MPLAB X IDE &amp; XC8 compiler:</a:t>
            </a:r>
          </a:p>
          <a:p>
            <a:r>
              <a:rPr lang="en-US" dirty="0"/>
              <a:t>Run on a PC (Windows</a:t>
            </a:r>
            <a:r>
              <a:rPr lang="en-US" baseline="30000" dirty="0"/>
              <a:t>®</a:t>
            </a:r>
            <a:r>
              <a:rPr lang="en-US" dirty="0"/>
              <a:t>, Mac OS</a:t>
            </a:r>
            <a:r>
              <a:rPr lang="en-US" baseline="30000" dirty="0"/>
              <a:t>®</a:t>
            </a:r>
            <a:r>
              <a:rPr lang="en-US" dirty="0"/>
              <a:t>, Linux</a:t>
            </a:r>
            <a:r>
              <a:rPr lang="en-US" baseline="30000" dirty="0"/>
              <a:t>®</a:t>
            </a:r>
            <a:r>
              <a:rPr lang="en-US" dirty="0"/>
              <a:t>).</a:t>
            </a:r>
          </a:p>
          <a:p>
            <a:r>
              <a:rPr lang="en-US" dirty="0"/>
              <a:t>Work on low level: ASM, register (in C).</a:t>
            </a:r>
          </a:p>
          <a:p>
            <a:r>
              <a:rPr lang="en-US" dirty="0"/>
              <a:t>Work on high level: API using framework.</a:t>
            </a:r>
          </a:p>
          <a:p>
            <a:r>
              <a:rPr lang="en-US" dirty="0"/>
              <a:t>Free license for student.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323435" y="411766"/>
            <a:ext cx="3006552" cy="1232280"/>
            <a:chOff x="7555442" y="411765"/>
            <a:chExt cx="3006552" cy="1232280"/>
          </a:xfrm>
        </p:grpSpPr>
        <p:sp>
          <p:nvSpPr>
            <p:cNvPr id="16" name="Rectangle 15"/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>
              <a:hlinkClick r:id="rId2" action="ppaction://hlinksldjump"/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MICROCHIP COMPANY INTRODUCTION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>
              <a:hlinkClick r:id="rId3" action="ppaction://hlinksldjump"/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ysClr val="windowText" lastClr="000000"/>
                  </a:solidFill>
                </a:rPr>
                <a:t>PIC16F1xxxx </a:t>
              </a: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OVERVIEW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>
              <a:hlinkClick r:id="rId4" action="ppaction://hlinksldjump"/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TRAINING PROGRAM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55442" y="146764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>
              <a:hlinkClick r:id="rId5" action="ppaction://hlinksldjump"/>
            </p:cNvPr>
            <p:cNvSpPr/>
            <p:nvPr/>
          </p:nvSpPr>
          <p:spPr>
            <a:xfrm>
              <a:off x="7601731" y="136432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DEMONSTRATION</a:t>
              </a:r>
            </a:p>
          </p:txBody>
        </p:sp>
      </p:grpSp>
      <p:pic>
        <p:nvPicPr>
          <p:cNvPr id="1026" name="Picture 2" descr="MPLAB X IDE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237" y="1778983"/>
            <a:ext cx="25717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23085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578</Words>
  <Application>Microsoft Office PowerPoint</Application>
  <PresentationFormat>Widescreen</PresentationFormat>
  <Paragraphs>165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PIC16F18877 DEVELOPMENT KIT</vt:lpstr>
      <vt:lpstr>CONTENTS</vt:lpstr>
      <vt:lpstr>MICROCHIP COMPANY INTRODUCTION</vt:lpstr>
      <vt:lpstr>PIC16F1xxxx OVERVIEW</vt:lpstr>
      <vt:lpstr>PIC16F1xxxx OVERVIEW</vt:lpstr>
      <vt:lpstr>TRAINING PROGRAM</vt:lpstr>
      <vt:lpstr>TRAINING PROGRAM</vt:lpstr>
      <vt:lpstr>TRAINING PROGRAM</vt:lpstr>
      <vt:lpstr>TRAINING PROGRAM</vt:lpstr>
      <vt:lpstr>TRAINING PROGRAM</vt:lpstr>
      <vt:lpstr>TRAINING PROGRAM</vt:lpstr>
      <vt:lpstr>DEMONSTRATION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GIỚI THIỆU KIT THÍ NGHIỆM VI ĐIỀU KHIỂN PIC16F8857</dc:title>
  <dc:creator>SAMPI</dc:creator>
  <cp:lastModifiedBy>DŨNG LIÊM PHAN</cp:lastModifiedBy>
  <cp:revision>57</cp:revision>
  <dcterms:created xsi:type="dcterms:W3CDTF">2018-04-22T14:41:54Z</dcterms:created>
  <dcterms:modified xsi:type="dcterms:W3CDTF">2021-11-18T14:55:46Z</dcterms:modified>
</cp:coreProperties>
</file>