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FA05-B25B-489F-85AA-B1515BD3C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EB935-8211-4343-9107-8F34F1344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E813-27B7-4BA6-99B3-44B810E3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Sat, 18.12.2021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A0B0-5439-4A85-A872-AC7DCFCF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D36A-7D29-445F-9B6D-FCFD5A0E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A93B-9E20-428A-B3F4-F721398E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581A7-6069-42A7-B3A5-8C295E51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1B7E-52AA-461D-BE2F-8911165F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Sat, 18.12.2021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2BC4-32F4-40AA-A02C-AED32FA0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35194-4BD0-4680-9ED9-911B9378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FF939-3BCF-433B-8AAB-43D1F8056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85E85-D687-4BD7-AE43-6A26F2EE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AE388-8280-44C4-BA3E-B037376E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Sat, 18.12.2021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8A0BB-9B55-4C31-AC3C-E1B3A2D8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7C80A-A328-4A24-A94A-9C6299A8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96C561-F473-4724-85F4-9DD0360477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1379" r="3449" b="1593"/>
          <a:stretch/>
        </p:blipFill>
        <p:spPr>
          <a:xfrm rot="5400000">
            <a:off x="3524027" y="182302"/>
            <a:ext cx="5143945" cy="6654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92840-8CB0-4E74-8417-1FEE1987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1037"/>
          </a:xfrm>
        </p:spPr>
        <p:txBody>
          <a:bodyPr/>
          <a:lstStyle>
            <a:lvl1pPr algn="ctr"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CE5C-1A45-4754-A27A-1708B9F0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1829"/>
            <a:ext cx="10515600" cy="533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84C3-5CE3-4B9B-A483-D9824F73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Sat, 18.12.2021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B6CB-088E-4698-A382-3E6DE89B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7F7F-8A9A-458D-9701-65A8042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6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9AA9-8195-4724-A0C2-6613A5A7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7167B-4F32-48A2-8532-0320E80D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2C1B-C3E9-49F4-9E39-9832F33C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Sat, 18.12.2021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A2A29-C43D-4DA5-99EA-2D53B41C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C932A-A10E-41B0-ABCB-A3CD99F3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B05C-6A52-4AE0-B9E1-C822FDBF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2A58-84CF-47E5-807C-FDD37353F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FE54-64CE-441D-95D0-573F070FF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3F4C6-2DD0-4AB3-9E08-E19C59DF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Sat, 18.12.2021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35847-E871-4CF8-924C-0B53641A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6188C-4649-4DC9-A650-69C28174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9BC4-09A2-4EDD-ABF1-371FF913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F2AA0-4176-43E0-BA40-F4360E33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08D6-6471-4BB4-965C-53FF9AA3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4D5E9-10E0-4E14-B4F1-F808C5E15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83970-8D21-466C-A12E-D8C0589B3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7CD6F-51FA-48EE-9811-50EF6E51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Sat, 18.12.2021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E0508-4036-4F3D-BFF2-82F0D061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00426-2B5A-4371-81A8-9335186E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6A8D-56B2-46E6-89EB-C616CDA9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349BB-4149-4816-BE7E-C1CC635D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Sat, 18.12.2021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FE01D-5FC3-48A9-B877-085E813A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E60B-0DDE-4F2D-AD26-B0DC932C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29741-E539-4B4E-B40C-F9DE259A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Sat, 18.12.2021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A8FF6-9B94-4780-8B73-838D7915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E248F-8EDB-4ABE-83F4-46A7F47D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6AB9-0915-40B4-9C83-52B3745C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E5FF-B6CA-4BB0-AA80-4CA0A770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CC982-49EB-401A-BBB1-1FFFB72CE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3C779-9DC7-4360-B4B9-D724A612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Sat, 18.12.2021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8316-1DE4-4AA4-9930-0806F4E9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1E302-FD9E-4DCF-BE81-EA470D1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3064-0853-4423-B1A6-5BD78024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271DB-FD1F-498B-B903-94FE8CF72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323F3-34A2-4084-B104-917CA990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35888-D2DF-496D-9C8B-CF8E28FE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671E-A599-4BCD-BEE9-13E0497FA75A}" type="datetimeFigureOut">
              <a:rPr lang="en-US" smtClean="0"/>
              <a:t>Sat, 18.12.2021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88AB9-7057-4B5C-A730-3B04E2B8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5EC20-FA43-4E49-80E6-082AE5D6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7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B7045-AC87-4473-978A-74CB02DD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69C54-E9F9-43C2-BB4A-00D49517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4684-4B21-4C3B-AE0B-F374BA96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671E-A599-4BCD-BEE9-13E0497FA75A}" type="datetimeFigureOut">
              <a:rPr lang="en-US" smtClean="0"/>
              <a:t>Sat, 18.12.2021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B7530-19C7-41D4-AE34-194121683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F6EE-CC6E-45E2-B755-BF0C9B19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B0E1-E570-40B2-B78D-14CA5A4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(1) 22uF 0805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5D0741-DB30-4A4E-B220-7DE8005DBF5B}"/>
              </a:ext>
            </a:extLst>
          </p:cNvPr>
          <p:cNvSpPr/>
          <p:nvPr/>
        </p:nvSpPr>
        <p:spPr>
          <a:xfrm>
            <a:off x="7342653" y="456628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8C35F5-76C5-4151-9F9B-8A5FD76DAF93}"/>
              </a:ext>
            </a:extLst>
          </p:cNvPr>
          <p:cNvSpPr/>
          <p:nvPr/>
        </p:nvSpPr>
        <p:spPr>
          <a:xfrm>
            <a:off x="5786903" y="456628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BACC0D-E43B-49CB-8054-428730CBF073}"/>
              </a:ext>
            </a:extLst>
          </p:cNvPr>
          <p:cNvSpPr/>
          <p:nvPr/>
        </p:nvSpPr>
        <p:spPr>
          <a:xfrm>
            <a:off x="3380253" y="455358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198583-AAD8-457B-BE24-7099152D4D62}"/>
              </a:ext>
            </a:extLst>
          </p:cNvPr>
          <p:cNvSpPr/>
          <p:nvPr/>
        </p:nvSpPr>
        <p:spPr>
          <a:xfrm>
            <a:off x="3931581" y="4553584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636826-A9FB-4991-A7D2-8A25B3144C5F}"/>
              </a:ext>
            </a:extLst>
          </p:cNvPr>
          <p:cNvSpPr/>
          <p:nvPr/>
        </p:nvSpPr>
        <p:spPr>
          <a:xfrm>
            <a:off x="3931580" y="495363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11861D2-C2A8-4DF0-9B84-2C3747341ACC}"/>
              </a:ext>
            </a:extLst>
          </p:cNvPr>
          <p:cNvSpPr/>
          <p:nvPr/>
        </p:nvSpPr>
        <p:spPr>
          <a:xfrm rot="5400000">
            <a:off x="3652356" y="5252085"/>
            <a:ext cx="182097" cy="336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5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(10) 2K2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C3417F-2FAD-443E-A735-BCBCAB8B1B8C}"/>
              </a:ext>
            </a:extLst>
          </p:cNvPr>
          <p:cNvSpPr/>
          <p:nvPr/>
        </p:nvSpPr>
        <p:spPr>
          <a:xfrm>
            <a:off x="3113712" y="4871405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(11) LDO 3V3 SOT23-3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DE3AF1-340C-4B4B-BF88-98C6B77B6844}"/>
              </a:ext>
            </a:extLst>
          </p:cNvPr>
          <p:cNvSpPr/>
          <p:nvPr/>
        </p:nvSpPr>
        <p:spPr>
          <a:xfrm rot="5400000">
            <a:off x="3546076" y="4565255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7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(12) MCP9701 SOT23-3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DE72B5-003D-4DF4-BF5E-84C14DB3E865}"/>
              </a:ext>
            </a:extLst>
          </p:cNvPr>
          <p:cNvSpPr/>
          <p:nvPr/>
        </p:nvSpPr>
        <p:spPr>
          <a:xfrm>
            <a:off x="8470501" y="3174605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6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(13) FLASH SOIC8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0F8818-B6C0-462C-BFD7-78BBCB2E734C}"/>
              </a:ext>
            </a:extLst>
          </p:cNvPr>
          <p:cNvSpPr/>
          <p:nvPr/>
        </p:nvSpPr>
        <p:spPr>
          <a:xfrm rot="5400000">
            <a:off x="7010397" y="1933577"/>
            <a:ext cx="514354" cy="895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7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(14) SMPS SOT23-6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3D7CE5-4567-4E1B-87E0-E1A85D0E402B}"/>
              </a:ext>
            </a:extLst>
          </p:cNvPr>
          <p:cNvSpPr/>
          <p:nvPr/>
        </p:nvSpPr>
        <p:spPr>
          <a:xfrm rot="5400000">
            <a:off x="6832201" y="4517630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7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(15) LDO 3V3 SOT23-6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17F3D3-DD2D-4D75-B558-B54FC458D6A7}"/>
              </a:ext>
            </a:extLst>
          </p:cNvPr>
          <p:cNvSpPr/>
          <p:nvPr/>
        </p:nvSpPr>
        <p:spPr>
          <a:xfrm rot="5400000">
            <a:off x="3555601" y="4946255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2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(16) SI2301 SOT23-3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C36657-7C8E-4E61-86C5-F2C484963C75}"/>
              </a:ext>
            </a:extLst>
          </p:cNvPr>
          <p:cNvSpPr/>
          <p:nvPr/>
        </p:nvSpPr>
        <p:spPr>
          <a:xfrm rot="5400000">
            <a:off x="4108051" y="4561284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8F7F2-6295-42E9-984D-FFD1573A6555}"/>
              </a:ext>
            </a:extLst>
          </p:cNvPr>
          <p:cNvSpPr/>
          <p:nvPr/>
        </p:nvSpPr>
        <p:spPr>
          <a:xfrm>
            <a:off x="6523591" y="3509724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9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(17) BLUE LED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35CE53-AEED-46D3-B561-354C4243BE63}"/>
              </a:ext>
            </a:extLst>
          </p:cNvPr>
          <p:cNvSpPr/>
          <p:nvPr/>
        </p:nvSpPr>
        <p:spPr>
          <a:xfrm>
            <a:off x="2974496" y="562229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0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(18) RED LED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AB6405-81C0-4FEB-B80C-39EC35157EA3}"/>
              </a:ext>
            </a:extLst>
          </p:cNvPr>
          <p:cNvSpPr/>
          <p:nvPr/>
        </p:nvSpPr>
        <p:spPr>
          <a:xfrm>
            <a:off x="3469796" y="123317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66574A-5B48-4B44-BB14-A5C6784F1A68}"/>
              </a:ext>
            </a:extLst>
          </p:cNvPr>
          <p:cNvSpPr/>
          <p:nvPr/>
        </p:nvSpPr>
        <p:spPr>
          <a:xfrm>
            <a:off x="2974496" y="414401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82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(19) GREEN LED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0733D8-1ADC-409A-B49A-EBF03DD63988}"/>
              </a:ext>
            </a:extLst>
          </p:cNvPr>
          <p:cNvSpPr/>
          <p:nvPr/>
        </p:nvSpPr>
        <p:spPr>
          <a:xfrm>
            <a:off x="2974496" y="487553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D66F94-E0AD-4B25-BF2C-66F6EC67F975}"/>
              </a:ext>
            </a:extLst>
          </p:cNvPr>
          <p:cNvSpPr/>
          <p:nvPr/>
        </p:nvSpPr>
        <p:spPr>
          <a:xfrm>
            <a:off x="7198033" y="4610100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(2) 100nF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3C0AB2-2811-47E3-ADB6-F756348ED390}"/>
              </a:ext>
            </a:extLst>
          </p:cNvPr>
          <p:cNvSpPr/>
          <p:nvPr/>
        </p:nvSpPr>
        <p:spPr>
          <a:xfrm>
            <a:off x="5801033" y="4276725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A71011-8D6F-4558-8DB3-79BF7200481F}"/>
              </a:ext>
            </a:extLst>
          </p:cNvPr>
          <p:cNvSpPr/>
          <p:nvPr/>
        </p:nvSpPr>
        <p:spPr>
          <a:xfrm>
            <a:off x="6699558" y="4276725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76DE0C-3E69-4004-86A9-E389FAB717F1}"/>
              </a:ext>
            </a:extLst>
          </p:cNvPr>
          <p:cNvSpPr/>
          <p:nvPr/>
        </p:nvSpPr>
        <p:spPr>
          <a:xfrm>
            <a:off x="4651683" y="4276724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5986C9-0E4C-4C52-BE2A-DED007EA42AB}"/>
              </a:ext>
            </a:extLst>
          </p:cNvPr>
          <p:cNvSpPr/>
          <p:nvPr/>
        </p:nvSpPr>
        <p:spPr>
          <a:xfrm>
            <a:off x="7655233" y="4276727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98A5F8-60E0-40AA-A4E2-39B84D56EA4E}"/>
              </a:ext>
            </a:extLst>
          </p:cNvPr>
          <p:cNvSpPr/>
          <p:nvPr/>
        </p:nvSpPr>
        <p:spPr>
          <a:xfrm>
            <a:off x="4651683" y="4610100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8355D5-9857-46D1-9C74-E9D9886BF2DC}"/>
              </a:ext>
            </a:extLst>
          </p:cNvPr>
          <p:cNvSpPr/>
          <p:nvPr/>
        </p:nvSpPr>
        <p:spPr>
          <a:xfrm rot="5400000">
            <a:off x="8553758" y="3470276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FDC8B0-964C-41CF-B885-A105CDEA47FA}"/>
              </a:ext>
            </a:extLst>
          </p:cNvPr>
          <p:cNvSpPr/>
          <p:nvPr/>
        </p:nvSpPr>
        <p:spPr>
          <a:xfrm rot="5400000">
            <a:off x="8547407" y="2943227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8FC45A-1F6E-4460-824F-67BE47D13D61}"/>
              </a:ext>
            </a:extLst>
          </p:cNvPr>
          <p:cNvSpPr/>
          <p:nvPr/>
        </p:nvSpPr>
        <p:spPr>
          <a:xfrm rot="5400000">
            <a:off x="7777316" y="2427287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0335F4-8416-4C69-9E5D-F81556B89F2D}"/>
              </a:ext>
            </a:extLst>
          </p:cNvPr>
          <p:cNvSpPr/>
          <p:nvPr/>
        </p:nvSpPr>
        <p:spPr>
          <a:xfrm rot="5400000">
            <a:off x="6616855" y="2427288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F98130-27F3-4638-B6CD-823B75CFEC8E}"/>
              </a:ext>
            </a:extLst>
          </p:cNvPr>
          <p:cNvSpPr/>
          <p:nvPr/>
        </p:nvSpPr>
        <p:spPr>
          <a:xfrm rot="5400000">
            <a:off x="3765548" y="3676345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F5D73D-CC62-4390-A463-E1112B01FB72}"/>
              </a:ext>
            </a:extLst>
          </p:cNvPr>
          <p:cNvSpPr/>
          <p:nvPr/>
        </p:nvSpPr>
        <p:spPr>
          <a:xfrm>
            <a:off x="3394383" y="4991100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74E1130-EC19-4C67-8233-AED0E0799779}"/>
              </a:ext>
            </a:extLst>
          </p:cNvPr>
          <p:cNvSpPr/>
          <p:nvPr/>
        </p:nvSpPr>
        <p:spPr>
          <a:xfrm>
            <a:off x="4208771" y="4044950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92865C-66A1-4241-B2E5-3EEAB894E0C0}"/>
              </a:ext>
            </a:extLst>
          </p:cNvPr>
          <p:cNvSpPr/>
          <p:nvPr/>
        </p:nvSpPr>
        <p:spPr>
          <a:xfrm>
            <a:off x="4332289" y="3001811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1A57DE-7783-4466-9D5A-824E03ACB389}"/>
              </a:ext>
            </a:extLst>
          </p:cNvPr>
          <p:cNvSpPr/>
          <p:nvPr/>
        </p:nvSpPr>
        <p:spPr>
          <a:xfrm rot="5400000">
            <a:off x="3860955" y="1504385"/>
            <a:ext cx="155268" cy="295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(20) ORANGE LED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A614EE-5AD6-4B1C-B9FE-59AA0FE9CC95}"/>
              </a:ext>
            </a:extLst>
          </p:cNvPr>
          <p:cNvSpPr/>
          <p:nvPr/>
        </p:nvSpPr>
        <p:spPr>
          <a:xfrm>
            <a:off x="3469796" y="198755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7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(21) 1N4148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8E19CE-1171-447B-8784-FF8EC7B1C5CA}"/>
              </a:ext>
            </a:extLst>
          </p:cNvPr>
          <p:cNvSpPr/>
          <p:nvPr/>
        </p:nvSpPr>
        <p:spPr>
          <a:xfrm rot="5400000">
            <a:off x="4194890" y="4847356"/>
            <a:ext cx="190497" cy="3636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9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(22) SS24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FC4456-40A3-4449-97D5-C2787EB80EEE}"/>
              </a:ext>
            </a:extLst>
          </p:cNvPr>
          <p:cNvSpPr/>
          <p:nvPr/>
        </p:nvSpPr>
        <p:spPr>
          <a:xfrm>
            <a:off x="5055394" y="4260224"/>
            <a:ext cx="395287" cy="7118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44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(23) BAT54C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3F3602-7947-4AF8-B722-7643E4335C3D}"/>
              </a:ext>
            </a:extLst>
          </p:cNvPr>
          <p:cNvSpPr/>
          <p:nvPr/>
        </p:nvSpPr>
        <p:spPr>
          <a:xfrm rot="5400000">
            <a:off x="4139801" y="1856184"/>
            <a:ext cx="384971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2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(24) BUTTON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51982A-B37E-494E-97AE-3BBB86C4611A}"/>
              </a:ext>
            </a:extLst>
          </p:cNvPr>
          <p:cNvSpPr/>
          <p:nvPr/>
        </p:nvSpPr>
        <p:spPr>
          <a:xfrm rot="5400000">
            <a:off x="2859085" y="1968499"/>
            <a:ext cx="609602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D507A1-6C4E-4D2D-B33E-12BF22510AAC}"/>
              </a:ext>
            </a:extLst>
          </p:cNvPr>
          <p:cNvSpPr/>
          <p:nvPr/>
        </p:nvSpPr>
        <p:spPr>
          <a:xfrm rot="5400000">
            <a:off x="2857495" y="1209675"/>
            <a:ext cx="609602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(25) FUSE 1812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84E009-123C-496C-85E8-7DCCA2F949BF}"/>
              </a:ext>
            </a:extLst>
          </p:cNvPr>
          <p:cNvSpPr/>
          <p:nvPr/>
        </p:nvSpPr>
        <p:spPr>
          <a:xfrm rot="10800000">
            <a:off x="3398835" y="3016250"/>
            <a:ext cx="609602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87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(26) MICRO USB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48D55B-A748-484E-8165-DF6051E40721}"/>
              </a:ext>
            </a:extLst>
          </p:cNvPr>
          <p:cNvSpPr/>
          <p:nvPr/>
        </p:nvSpPr>
        <p:spPr>
          <a:xfrm rot="5400000">
            <a:off x="2615721" y="3225324"/>
            <a:ext cx="1014734" cy="5508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1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(27) 6.8UH CD54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8664C1-8DEC-4B4C-8654-755CE4B2A6B2}"/>
              </a:ext>
            </a:extLst>
          </p:cNvPr>
          <p:cNvSpPr/>
          <p:nvPr/>
        </p:nvSpPr>
        <p:spPr>
          <a:xfrm rot="5400000">
            <a:off x="6041071" y="4257673"/>
            <a:ext cx="681037" cy="663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4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(28) HEADER 2.54MM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669B06-1E2F-4898-86AA-04772E512EB7}"/>
              </a:ext>
            </a:extLst>
          </p:cNvPr>
          <p:cNvSpPr/>
          <p:nvPr/>
        </p:nvSpPr>
        <p:spPr>
          <a:xfrm rot="10800000">
            <a:off x="4494528" y="1051560"/>
            <a:ext cx="4573272" cy="3076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B4C3CA-25EE-465C-B16E-57D4A92BD440}"/>
              </a:ext>
            </a:extLst>
          </p:cNvPr>
          <p:cNvSpPr/>
          <p:nvPr/>
        </p:nvSpPr>
        <p:spPr>
          <a:xfrm rot="10800000">
            <a:off x="4875528" y="5652612"/>
            <a:ext cx="4192272" cy="3076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96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(29) HEADER 1.27MM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F8C268-B510-4F8A-96BF-C629DE5A57B2}"/>
              </a:ext>
            </a:extLst>
          </p:cNvPr>
          <p:cNvSpPr/>
          <p:nvPr/>
        </p:nvSpPr>
        <p:spPr>
          <a:xfrm rot="10800000">
            <a:off x="3431538" y="5613718"/>
            <a:ext cx="609602" cy="34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(3) 220uF 1411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DB3052-5DC5-4B13-B4FA-79AA7EC9906C}"/>
              </a:ext>
            </a:extLst>
          </p:cNvPr>
          <p:cNvSpPr/>
          <p:nvPr/>
        </p:nvSpPr>
        <p:spPr>
          <a:xfrm>
            <a:off x="5473700" y="4324350"/>
            <a:ext cx="285749" cy="5397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880164-E1D8-4061-8F0A-F3BD50153EA2}"/>
              </a:ext>
            </a:extLst>
          </p:cNvPr>
          <p:cNvSpPr/>
          <p:nvPr/>
        </p:nvSpPr>
        <p:spPr>
          <a:xfrm>
            <a:off x="3797300" y="1028700"/>
            <a:ext cx="285749" cy="5397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(30) 74AVC2T45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129E81-42D2-49E7-8304-B066CEB282F1}"/>
              </a:ext>
            </a:extLst>
          </p:cNvPr>
          <p:cNvSpPr/>
          <p:nvPr/>
        </p:nvSpPr>
        <p:spPr>
          <a:xfrm rot="10800000">
            <a:off x="4802503" y="4378959"/>
            <a:ext cx="248922" cy="4629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0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(31) RV8263-C7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D2AB72-AEDE-4E6A-8C4D-1148C3962C8E}"/>
              </a:ext>
            </a:extLst>
          </p:cNvPr>
          <p:cNvSpPr/>
          <p:nvPr/>
        </p:nvSpPr>
        <p:spPr>
          <a:xfrm rot="10800000">
            <a:off x="4116702" y="1559558"/>
            <a:ext cx="423547" cy="2882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3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(32) PIC32MM0064GPM028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7673E1-7B88-4147-9BD8-F777E5574957}"/>
              </a:ext>
            </a:extLst>
          </p:cNvPr>
          <p:cNvSpPr/>
          <p:nvPr/>
        </p:nvSpPr>
        <p:spPr>
          <a:xfrm rot="10800000">
            <a:off x="4002402" y="3375658"/>
            <a:ext cx="588647" cy="5930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(33) PIC16F18877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7673E1-7B88-4147-9BD8-F777E5574957}"/>
              </a:ext>
            </a:extLst>
          </p:cNvPr>
          <p:cNvSpPr/>
          <p:nvPr/>
        </p:nvSpPr>
        <p:spPr>
          <a:xfrm rot="10800000">
            <a:off x="7065090" y="2835908"/>
            <a:ext cx="1329762" cy="1350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5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D66F94-E0AD-4B25-BF2C-66F6EC67F975}"/>
              </a:ext>
            </a:extLst>
          </p:cNvPr>
          <p:cNvSpPr/>
          <p:nvPr/>
        </p:nvSpPr>
        <p:spPr>
          <a:xfrm>
            <a:off x="6695113" y="460883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(4) 1uF 0603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C46A35-DD59-4546-9F35-66B15D382ACE}"/>
              </a:ext>
            </a:extLst>
          </p:cNvPr>
          <p:cNvSpPr/>
          <p:nvPr/>
        </p:nvSpPr>
        <p:spPr>
          <a:xfrm rot="5400000">
            <a:off x="6695112" y="3275485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87483E-185C-4645-BB38-3FE6B3D4E544}"/>
              </a:ext>
            </a:extLst>
          </p:cNvPr>
          <p:cNvSpPr/>
          <p:nvPr/>
        </p:nvSpPr>
        <p:spPr>
          <a:xfrm rot="5400000">
            <a:off x="3769032" y="3337879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(5) 1K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94CFFC-E43D-4739-9BB0-B8424180A937}"/>
              </a:ext>
            </a:extLst>
          </p:cNvPr>
          <p:cNvSpPr/>
          <p:nvPr/>
        </p:nvSpPr>
        <p:spPr>
          <a:xfrm>
            <a:off x="3113712" y="413798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4C73D3-B172-423C-A475-152B00427FF4}"/>
              </a:ext>
            </a:extLst>
          </p:cNvPr>
          <p:cNvSpPr/>
          <p:nvPr/>
        </p:nvSpPr>
        <p:spPr>
          <a:xfrm>
            <a:off x="3609012" y="199676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72AC1-1FEC-46E4-AFF2-5C2E1D3FDEDC}"/>
              </a:ext>
            </a:extLst>
          </p:cNvPr>
          <p:cNvSpPr/>
          <p:nvPr/>
        </p:nvSpPr>
        <p:spPr>
          <a:xfrm rot="5400000">
            <a:off x="6695112" y="3970659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C16637-9BD9-4256-88B3-9C39AA029A34}"/>
              </a:ext>
            </a:extLst>
          </p:cNvPr>
          <p:cNvSpPr/>
          <p:nvPr/>
        </p:nvSpPr>
        <p:spPr>
          <a:xfrm>
            <a:off x="4172892" y="300260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6B329B-5E62-4197-9EBA-FABC04A8B376}"/>
              </a:ext>
            </a:extLst>
          </p:cNvPr>
          <p:cNvSpPr/>
          <p:nvPr/>
        </p:nvSpPr>
        <p:spPr>
          <a:xfrm rot="5400000">
            <a:off x="3542184" y="150178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E4DC40-B2A4-45E4-981C-B182CE56CD58}"/>
              </a:ext>
            </a:extLst>
          </p:cNvPr>
          <p:cNvSpPr/>
          <p:nvPr/>
        </p:nvSpPr>
        <p:spPr>
          <a:xfrm>
            <a:off x="3609012" y="1241428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(6) 10K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738CB7-81D3-40CC-A295-F3C3FB37095C}"/>
              </a:ext>
            </a:extLst>
          </p:cNvPr>
          <p:cNvSpPr/>
          <p:nvPr/>
        </p:nvSpPr>
        <p:spPr>
          <a:xfrm>
            <a:off x="4371012" y="403130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D03732-25A8-4652-98B8-49E126DB7CB2}"/>
              </a:ext>
            </a:extLst>
          </p:cNvPr>
          <p:cNvSpPr/>
          <p:nvPr/>
        </p:nvSpPr>
        <p:spPr>
          <a:xfrm rot="5400000">
            <a:off x="6696866" y="3124841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6F696A-B443-4B23-BE9B-6667437D1484}"/>
              </a:ext>
            </a:extLst>
          </p:cNvPr>
          <p:cNvSpPr/>
          <p:nvPr/>
        </p:nvSpPr>
        <p:spPr>
          <a:xfrm rot="5400000">
            <a:off x="4213850" y="5042542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D2FD33-B35E-486B-AF7A-8E155D431643}"/>
              </a:ext>
            </a:extLst>
          </p:cNvPr>
          <p:cNvSpPr/>
          <p:nvPr/>
        </p:nvSpPr>
        <p:spPr>
          <a:xfrm rot="5400000">
            <a:off x="4213849" y="5204161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586766-64B8-49FA-86FA-7C2B55566EA5}"/>
              </a:ext>
            </a:extLst>
          </p:cNvPr>
          <p:cNvSpPr/>
          <p:nvPr/>
        </p:nvSpPr>
        <p:spPr>
          <a:xfrm>
            <a:off x="7358052" y="428276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(7) 4K7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0DAB61-0A86-47ED-86D3-0A6F60198F7A}"/>
              </a:ext>
            </a:extLst>
          </p:cNvPr>
          <p:cNvSpPr/>
          <p:nvPr/>
        </p:nvSpPr>
        <p:spPr>
          <a:xfrm>
            <a:off x="3113712" y="562388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0742B9-AF77-4CDB-AD4C-37A956474554}"/>
              </a:ext>
            </a:extLst>
          </p:cNvPr>
          <p:cNvSpPr/>
          <p:nvPr/>
        </p:nvSpPr>
        <p:spPr>
          <a:xfrm rot="5400000">
            <a:off x="6696866" y="2972441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FEC94-38E3-4F01-A7D8-4155A9C69F92}"/>
              </a:ext>
            </a:extLst>
          </p:cNvPr>
          <p:cNvSpPr/>
          <p:nvPr/>
        </p:nvSpPr>
        <p:spPr>
          <a:xfrm rot="5400000">
            <a:off x="6696865" y="2810823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1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(8) 53K6 0603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7868E0-E4C1-46E8-AD53-090B142F0688}"/>
              </a:ext>
            </a:extLst>
          </p:cNvPr>
          <p:cNvSpPr/>
          <p:nvPr/>
        </p:nvSpPr>
        <p:spPr>
          <a:xfrm rot="5400000">
            <a:off x="6936896" y="4197357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8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115-D6F7-45D1-9A13-67A77C7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(9) 75K 0603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E6104D-FB4F-4287-99B1-A2E9B0C033AB}"/>
              </a:ext>
            </a:extLst>
          </p:cNvPr>
          <p:cNvSpPr/>
          <p:nvPr/>
        </p:nvSpPr>
        <p:spPr>
          <a:xfrm>
            <a:off x="7180887" y="4261805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DF91C2-6E17-40B5-AAB0-78D81AAF4E76}"/>
              </a:ext>
            </a:extLst>
          </p:cNvPr>
          <p:cNvSpPr/>
          <p:nvPr/>
        </p:nvSpPr>
        <p:spPr>
          <a:xfrm rot="16200000">
            <a:off x="6695113" y="3807780"/>
            <a:ext cx="155268" cy="288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9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163</Words>
  <Application>Microsoft Office PowerPoint</Application>
  <PresentationFormat>Widescreen</PresentationFormat>
  <Paragraphs>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(1) 22uF 0805</vt:lpstr>
      <vt:lpstr>(2) 100nF 0603</vt:lpstr>
      <vt:lpstr>(3) 220uF 1411</vt:lpstr>
      <vt:lpstr>(4) 1uF 0603</vt:lpstr>
      <vt:lpstr>(5) 1K 0603</vt:lpstr>
      <vt:lpstr>(6) 10K 0603</vt:lpstr>
      <vt:lpstr>(7) 4K7 0603</vt:lpstr>
      <vt:lpstr>(8) 53K6 0603</vt:lpstr>
      <vt:lpstr>(9) 75K 0603</vt:lpstr>
      <vt:lpstr>(10) 2K2 0603</vt:lpstr>
      <vt:lpstr>(11) LDO 3V3 SOT23-3</vt:lpstr>
      <vt:lpstr>(12) MCP9701 SOT23-3</vt:lpstr>
      <vt:lpstr>(13) FLASH SOIC8</vt:lpstr>
      <vt:lpstr>(14) SMPS SOT23-6</vt:lpstr>
      <vt:lpstr>(15) LDO 3V3 SOT23-6</vt:lpstr>
      <vt:lpstr>(16) SI2301 SOT23-3</vt:lpstr>
      <vt:lpstr>(17) BLUE LED 0603</vt:lpstr>
      <vt:lpstr>(18) RED LED 0603</vt:lpstr>
      <vt:lpstr>(19) GREEN LED 0603</vt:lpstr>
      <vt:lpstr>(20) ORANGE LED 0603</vt:lpstr>
      <vt:lpstr>(21) 1N4148</vt:lpstr>
      <vt:lpstr>(22) SS24</vt:lpstr>
      <vt:lpstr>(23) BAT54C</vt:lpstr>
      <vt:lpstr>(24) BUTTON </vt:lpstr>
      <vt:lpstr>(25) FUSE 1812</vt:lpstr>
      <vt:lpstr>(26) MICRO USB</vt:lpstr>
      <vt:lpstr>(27) 6.8UH CD54</vt:lpstr>
      <vt:lpstr>(28) HEADER 2.54MM</vt:lpstr>
      <vt:lpstr>(29) HEADER 1.27MM</vt:lpstr>
      <vt:lpstr>(30) 74AVC2T45</vt:lpstr>
      <vt:lpstr>(31) RV8263-C7</vt:lpstr>
      <vt:lpstr>(32) PIC32MM0064GPM028</vt:lpstr>
      <vt:lpstr>(33) PIC16F18877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SAMPI Dev Kit</dc:creator>
  <cp:lastModifiedBy>SAMPI Dev Kit</cp:lastModifiedBy>
  <cp:revision>18</cp:revision>
  <dcterms:created xsi:type="dcterms:W3CDTF">2021-12-12T07:47:49Z</dcterms:created>
  <dcterms:modified xsi:type="dcterms:W3CDTF">2021-12-17T17:12:11Z</dcterms:modified>
</cp:coreProperties>
</file>