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84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Click to edit Master subtitle style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975AB-6F35-498B-BF12-214D999ACC90}" type="datetimeFigureOut">
              <a:rPr lang="zh-CN" altLang="en-US" smtClean="0"/>
              <a:t>2014/10/26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062DD-B617-489D-954D-A145B7787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232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975AB-6F35-498B-BF12-214D999ACC90}" type="datetimeFigureOut">
              <a:rPr lang="zh-CN" altLang="en-US" smtClean="0"/>
              <a:t>2014/10/26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062DD-B617-489D-954D-A145B7787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687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975AB-6F35-498B-BF12-214D999ACC90}" type="datetimeFigureOut">
              <a:rPr lang="zh-CN" altLang="en-US" smtClean="0"/>
              <a:t>2014/10/26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062DD-B617-489D-954D-A145B7787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706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975AB-6F35-498B-BF12-214D999ACC90}" type="datetimeFigureOut">
              <a:rPr lang="zh-CN" altLang="en-US" smtClean="0"/>
              <a:t>2014/10/26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062DD-B617-489D-954D-A145B7787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304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975AB-6F35-498B-BF12-214D999ACC90}" type="datetimeFigureOut">
              <a:rPr lang="zh-CN" altLang="en-US" smtClean="0"/>
              <a:t>2014/10/26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062DD-B617-489D-954D-A145B7787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812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975AB-6F35-498B-BF12-214D999ACC90}" type="datetimeFigureOut">
              <a:rPr lang="zh-CN" altLang="en-US" smtClean="0"/>
              <a:t>2014/10/26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062DD-B617-489D-954D-A145B7787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468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975AB-6F35-498B-BF12-214D999ACC90}" type="datetimeFigureOut">
              <a:rPr lang="zh-CN" altLang="en-US" smtClean="0"/>
              <a:t>2014/10/26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062DD-B617-489D-954D-A145B7787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525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975AB-6F35-498B-BF12-214D999ACC90}" type="datetimeFigureOut">
              <a:rPr lang="zh-CN" altLang="en-US" smtClean="0"/>
              <a:t>2014/10/26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062DD-B617-489D-954D-A145B7787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721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975AB-6F35-498B-BF12-214D999ACC90}" type="datetimeFigureOut">
              <a:rPr lang="zh-CN" altLang="en-US" smtClean="0"/>
              <a:t>2014/10/26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062DD-B617-489D-954D-A145B7787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147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975AB-6F35-498B-BF12-214D999ACC90}" type="datetimeFigureOut">
              <a:rPr lang="zh-CN" altLang="en-US" smtClean="0"/>
              <a:t>2014/10/26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062DD-B617-489D-954D-A145B7787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08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975AB-6F35-498B-BF12-214D999ACC90}" type="datetimeFigureOut">
              <a:rPr lang="zh-CN" altLang="en-US" smtClean="0"/>
              <a:t>2014/10/26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062DD-B617-489D-954D-A145B7787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62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4" y="7018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8840"/>
            <a:ext cx="8229600" cy="4137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975AB-6F35-498B-BF12-214D999ACC90}" type="datetimeFigureOut">
              <a:rPr lang="zh-CN" altLang="en-US" smtClean="0"/>
              <a:t>2014/10/26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062DD-B617-489D-954D-A145B778718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6" name="Picture 2" descr="C:\Users\thinkpad\Desktop\tuc2005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276601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639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The </a:t>
            </a:r>
            <a:r>
              <a:rPr lang="en-US" altLang="zh-CN" dirty="0"/>
              <a:t>best railway path </a:t>
            </a:r>
            <a:r>
              <a:rPr lang="en-US" altLang="zh-CN" dirty="0" smtClean="0"/>
              <a:t>between CLZ and GS</a:t>
            </a:r>
            <a:endParaRPr lang="zh-CN" alt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076056" y="3886200"/>
            <a:ext cx="3384376" cy="249512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err="1"/>
              <a:t>Awad</a:t>
            </a:r>
            <a:r>
              <a:rPr lang="en-US" altLang="zh-CN" dirty="0"/>
              <a:t> </a:t>
            </a:r>
            <a:r>
              <a:rPr lang="en-US" altLang="zh-CN" dirty="0" err="1" smtClean="0"/>
              <a:t>Mukbil</a:t>
            </a:r>
            <a:endParaRPr lang="en-US" altLang="zh-CN" dirty="0" smtClean="0"/>
          </a:p>
          <a:p>
            <a:pPr algn="l"/>
            <a:r>
              <a:rPr lang="en-US" altLang="zh-CN" dirty="0" err="1" smtClean="0"/>
              <a:t>Chenfeng</a:t>
            </a:r>
            <a:r>
              <a:rPr lang="en-US" altLang="zh-CN" dirty="0" smtClean="0"/>
              <a:t> Zhu</a:t>
            </a:r>
          </a:p>
          <a:p>
            <a:pPr algn="l"/>
            <a:r>
              <a:rPr lang="en-US" altLang="zh-CN" dirty="0" err="1"/>
              <a:t>Fatema</a:t>
            </a:r>
            <a:r>
              <a:rPr lang="en-US" altLang="zh-CN" dirty="0"/>
              <a:t> </a:t>
            </a:r>
            <a:r>
              <a:rPr lang="en-US" altLang="zh-CN" dirty="0" err="1"/>
              <a:t>Tuj</a:t>
            </a:r>
            <a:r>
              <a:rPr lang="en-US" altLang="zh-CN" dirty="0"/>
              <a:t> </a:t>
            </a:r>
            <a:r>
              <a:rPr lang="en-US" altLang="zh-CN" dirty="0" err="1"/>
              <a:t>Johora</a:t>
            </a:r>
            <a:endParaRPr lang="en-US" altLang="zh-CN" dirty="0" smtClean="0"/>
          </a:p>
          <a:p>
            <a:pPr algn="l"/>
            <a:r>
              <a:rPr lang="en-US" altLang="zh-CN" dirty="0" err="1" smtClean="0"/>
              <a:t>Suhair</a:t>
            </a:r>
            <a:r>
              <a:rPr lang="en-US" altLang="zh-CN" dirty="0" smtClean="0"/>
              <a:t> Ahmed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676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47861"/>
            <a:ext cx="8424936" cy="557748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Problem Definition</a:t>
            </a:r>
          </a:p>
          <a:p>
            <a:pPr lvl="1"/>
            <a:r>
              <a:rPr lang="en-US" altLang="zh-CN" dirty="0" smtClean="0"/>
              <a:t>What is the best railway path between CLZ and GS?</a:t>
            </a:r>
          </a:p>
          <a:p>
            <a:r>
              <a:rPr lang="en-US" altLang="zh-CN" dirty="0" smtClean="0"/>
              <a:t>Experiment Design</a:t>
            </a:r>
          </a:p>
          <a:p>
            <a:pPr lvl="1"/>
            <a:r>
              <a:rPr lang="en-US" altLang="zh-CN" dirty="0" smtClean="0"/>
              <a:t>Display the </a:t>
            </a:r>
            <a:r>
              <a:rPr lang="en-US" altLang="zh-CN" dirty="0"/>
              <a:t>Geographical map between CLZ and </a:t>
            </a:r>
            <a:r>
              <a:rPr lang="en-US" altLang="zh-CN" dirty="0" smtClean="0"/>
              <a:t>GS.</a:t>
            </a:r>
          </a:p>
          <a:p>
            <a:pPr lvl="1"/>
            <a:r>
              <a:rPr lang="en-US" altLang="zh-CN" dirty="0" smtClean="0"/>
              <a:t>Show all </a:t>
            </a:r>
            <a:r>
              <a:rPr lang="en-US" altLang="zh-CN" dirty="0"/>
              <a:t>possible ways between CLZ and </a:t>
            </a:r>
            <a:r>
              <a:rPr lang="en-US" altLang="zh-CN" dirty="0" smtClean="0"/>
              <a:t>GS and compare them.</a:t>
            </a:r>
          </a:p>
          <a:p>
            <a:r>
              <a:rPr lang="en-US" altLang="zh-CN" dirty="0" smtClean="0"/>
              <a:t>System under consideration</a:t>
            </a:r>
          </a:p>
          <a:p>
            <a:pPr lvl="1"/>
            <a:r>
              <a:rPr lang="en-US" altLang="zh-CN" dirty="0" smtClean="0"/>
              <a:t>Railway simulation system</a:t>
            </a:r>
          </a:p>
          <a:p>
            <a:pPr lvl="1"/>
            <a:r>
              <a:rPr lang="en-US" altLang="zh-CN" dirty="0" smtClean="0"/>
              <a:t>Check </a:t>
            </a:r>
            <a:r>
              <a:rPr lang="en-US" altLang="zh-CN" dirty="0"/>
              <a:t>which path is </a:t>
            </a:r>
            <a:r>
              <a:rPr lang="en-US" altLang="zh-CN" dirty="0" smtClean="0"/>
              <a:t>more suitable </a:t>
            </a:r>
            <a:r>
              <a:rPr lang="en-US" altLang="zh-CN" dirty="0"/>
              <a:t>and </a:t>
            </a:r>
            <a:r>
              <a:rPr lang="en-US" altLang="zh-CN" dirty="0" smtClean="0"/>
              <a:t>safer </a:t>
            </a:r>
            <a:r>
              <a:rPr lang="en-US" altLang="zh-CN" dirty="0"/>
              <a:t>for a railway </a:t>
            </a:r>
            <a:r>
              <a:rPr lang="en-US" altLang="zh-CN" dirty="0" smtClean="0"/>
              <a:t>track</a:t>
            </a:r>
          </a:p>
        </p:txBody>
      </p:sp>
    </p:spTree>
    <p:extLst>
      <p:ext uri="{BB962C8B-B14F-4D97-AF65-F5344CB8AC3E}">
        <p14:creationId xmlns:p14="http://schemas.microsoft.com/office/powerpoint/2010/main" val="182786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47861"/>
            <a:ext cx="8424936" cy="557748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Aspects will be modeled</a:t>
            </a:r>
          </a:p>
          <a:p>
            <a:pPr lvl="1"/>
            <a:r>
              <a:rPr lang="en-US" altLang="zh-CN" dirty="0"/>
              <a:t>Map, </a:t>
            </a:r>
            <a:r>
              <a:rPr lang="en-US" altLang="zh-CN" dirty="0" smtClean="0"/>
              <a:t>railway track, </a:t>
            </a:r>
            <a:r>
              <a:rPr lang="en-US" altLang="zh-CN" dirty="0"/>
              <a:t>trains, weather, passengers, </a:t>
            </a:r>
            <a:r>
              <a:rPr lang="en-US" altLang="zh-CN" dirty="0" smtClean="0"/>
              <a:t>safety</a:t>
            </a:r>
            <a:r>
              <a:rPr lang="en-US" altLang="zh-CN" dirty="0"/>
              <a:t>, m</a:t>
            </a:r>
            <a:r>
              <a:rPr lang="en-US" altLang="zh-CN" dirty="0" smtClean="0"/>
              <a:t>oney.</a:t>
            </a:r>
          </a:p>
          <a:p>
            <a:r>
              <a:rPr lang="en-US" altLang="zh-CN" dirty="0" smtClean="0"/>
              <a:t>Aspects will not be modeled</a:t>
            </a:r>
          </a:p>
          <a:p>
            <a:pPr lvl="1"/>
            <a:r>
              <a:rPr lang="en-US" altLang="zh-CN" dirty="0" smtClean="0"/>
              <a:t>Time, whole railway networks, railway station.</a:t>
            </a:r>
          </a:p>
          <a:p>
            <a:r>
              <a:rPr lang="en-US" altLang="zh-CN" dirty="0" smtClean="0"/>
              <a:t>Similar Models:</a:t>
            </a:r>
          </a:p>
          <a:p>
            <a:pPr lvl="1"/>
            <a:r>
              <a:rPr lang="en-US" altLang="zh-CN" dirty="0" smtClean="0"/>
              <a:t>Not </a:t>
            </a:r>
            <a:r>
              <a:rPr lang="en-US" altLang="zh-CN" smtClean="0"/>
              <a:t>found yet.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52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111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宋体</vt:lpstr>
      <vt:lpstr>Arial</vt:lpstr>
      <vt:lpstr>Calibri</vt:lpstr>
      <vt:lpstr>Office Theme</vt:lpstr>
      <vt:lpstr>The best railway path between CLZ and GS</vt:lpstr>
      <vt:lpstr>PowerPoint Presentation</vt:lpstr>
      <vt:lpstr>PowerPoint Presentation</vt:lpstr>
    </vt:vector>
  </TitlesOfParts>
  <Company>azzurri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 Chenfeng</dc:creator>
  <cp:lastModifiedBy>mohd_adnan95@hotmail.com</cp:lastModifiedBy>
  <cp:revision>22</cp:revision>
  <dcterms:created xsi:type="dcterms:W3CDTF">2014-10-22T14:11:20Z</dcterms:created>
  <dcterms:modified xsi:type="dcterms:W3CDTF">2014-10-26T17:41:38Z</dcterms:modified>
</cp:coreProperties>
</file>