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9144000" cx="1371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a9d333b_1_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a9d333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cb9aede7f_2_196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cb9aede7f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8334362cf_0_24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8334362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b9aede7f_2_217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cb9aede7f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8334362cf_0_80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8334362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cb9aede7f_2_253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cb9aede7f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b9aede7f_2_27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b9aede7f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8334362cf_0_11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8334362c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8334362cf_0_142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8334362c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aaa9d333b_1_23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aaa9d333b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aaa9d333b_1_145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aaa9d333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aa9d333b_1_5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aa9d333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8334362cf_0_187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8334362c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8334362cf_0_199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8334362c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aaa9d333b_1_195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aaa9d333b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b9aede7f_2_7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cb9aede7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aaa9d333b_1_107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aaa9d333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cb9aede7f_2_9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cb9aede7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b9aede7f_2_11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cb9aede7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cb9aede7f_2_133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cb9aede7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cb9aede7f_2_15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cb9aede7f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cb9aede7f_2_175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cb9aede7f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23689"/>
            <a:ext cx="12780900" cy="364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038444"/>
            <a:ext cx="12780900" cy="140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1966444"/>
            <a:ext cx="12780900" cy="3490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603956"/>
            <a:ext cx="12780900" cy="231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823733"/>
            <a:ext cx="12780900" cy="149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048844"/>
            <a:ext cx="12780900" cy="607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048844"/>
            <a:ext cx="6000000" cy="607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048844"/>
            <a:ext cx="6000000" cy="607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470400"/>
            <a:ext cx="4212000" cy="565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00267"/>
            <a:ext cx="9551700" cy="7272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2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192311"/>
            <a:ext cx="6067800" cy="263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4983244"/>
            <a:ext cx="6067800" cy="219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287244"/>
            <a:ext cx="5755500" cy="656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521022"/>
            <a:ext cx="8998200" cy="1075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048844"/>
            <a:ext cx="12780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6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Relationship Id="rId4" Type="http://schemas.openxmlformats.org/officeDocument/2006/relationships/image" Target="../media/image6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5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5" Type="http://schemas.openxmlformats.org/officeDocument/2006/relationships/image" Target="../media/image56.png"/><Relationship Id="rId6" Type="http://schemas.openxmlformats.org/officeDocument/2006/relationships/image" Target="../media/image5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3.png"/><Relationship Id="rId6" Type="http://schemas.openxmlformats.org/officeDocument/2006/relationships/image" Target="../media/image62.png"/><Relationship Id="rId7" Type="http://schemas.openxmlformats.org/officeDocument/2006/relationships/image" Target="../media/image64.png"/><Relationship Id="rId8" Type="http://schemas.openxmlformats.org/officeDocument/2006/relationships/image" Target="../media/image7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4.png"/><Relationship Id="rId4" Type="http://schemas.openxmlformats.org/officeDocument/2006/relationships/image" Target="../media/image71.png"/><Relationship Id="rId5" Type="http://schemas.openxmlformats.org/officeDocument/2006/relationships/image" Target="../media/image6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Relationship Id="rId5" Type="http://schemas.openxmlformats.org/officeDocument/2006/relationships/image" Target="../media/image6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Relationship Id="rId5" Type="http://schemas.openxmlformats.org/officeDocument/2006/relationships/image" Target="../media/image73.png"/><Relationship Id="rId6" Type="http://schemas.openxmlformats.org/officeDocument/2006/relationships/image" Target="../media/image75.png"/><Relationship Id="rId7" Type="http://schemas.openxmlformats.org/officeDocument/2006/relationships/image" Target="../media/image7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675" y="78475"/>
            <a:ext cx="22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SM25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753625" y="-88464"/>
            <a:ext cx="10970750" cy="9687051"/>
            <a:chOff x="51202" y="-122125"/>
            <a:chExt cx="10970750" cy="9687051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201507" y="-24476"/>
              <a:ext cx="1007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>
                <a:highlight>
                  <a:srgbClr val="FFF2CC"/>
                </a:highlight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7123" t="0"/>
            <a:stretch/>
          </p:blipFill>
          <p:spPr>
            <a:xfrm rot="8720239">
              <a:off x="4365713" y="6977911"/>
              <a:ext cx="1084373" cy="2500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3670964" y="6267209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E</a:t>
              </a:r>
              <a:endParaRPr b="1" sz="4000">
                <a:highlight>
                  <a:srgbClr val="FFF2CC"/>
                </a:highlight>
              </a:endParaRPr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774568">
              <a:off x="422603" y="973625"/>
              <a:ext cx="1050793" cy="241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51202" y="-45928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F</a:t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526256" y="39913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(+1)</a:t>
              </a:r>
              <a:endParaRPr b="1" sz="23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857050" y="9725"/>
              <a:ext cx="1812300" cy="3258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5">
              <a:alphaModFix/>
            </a:blip>
            <a:srcRect b="0" l="8991" r="22939" t="0"/>
            <a:stretch/>
          </p:blipFill>
          <p:spPr>
            <a:xfrm rot="-1165287">
              <a:off x="4195129" y="794514"/>
              <a:ext cx="1030365" cy="2333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6">
              <a:alphaModFix/>
            </a:blip>
            <a:srcRect b="0" l="9722" r="0" t="0"/>
            <a:stretch/>
          </p:blipFill>
          <p:spPr>
            <a:xfrm rot="-1723479">
              <a:off x="4285742" y="4454436"/>
              <a:ext cx="1187491" cy="2393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7">
              <a:alphaModFix/>
            </a:blip>
            <a:srcRect b="0" l="11256" r="20772" t="0"/>
            <a:stretch/>
          </p:blipFill>
          <p:spPr>
            <a:xfrm rot="-1716742">
              <a:off x="9329702" y="4235133"/>
              <a:ext cx="1167619" cy="2488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8">
              <a:alphaModFix/>
            </a:blip>
            <a:srcRect b="0" l="7539" r="17666" t="0"/>
            <a:stretch/>
          </p:blipFill>
          <p:spPr>
            <a:xfrm rot="-995865">
              <a:off x="9255782" y="901392"/>
              <a:ext cx="1077887" cy="2441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 txBox="1"/>
            <p:nvPr/>
          </p:nvSpPr>
          <p:spPr>
            <a:xfrm>
              <a:off x="4073503" y="-107247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3873700" y="3341407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8631754" y="-122125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8798684" y="3340028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cxnSp>
          <p:nvCxnSpPr>
            <p:cNvPr id="71" name="Google Shape;71;p13"/>
            <p:cNvCxnSpPr>
              <a:stCxn id="63" idx="3"/>
            </p:cNvCxnSpPr>
            <p:nvPr/>
          </p:nvCxnSpPr>
          <p:spPr>
            <a:xfrm flipH="1" rot="10800000">
              <a:off x="5196180" y="1773494"/>
              <a:ext cx="3600600" cy="16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3"/>
            <p:cNvSpPr txBox="1"/>
            <p:nvPr/>
          </p:nvSpPr>
          <p:spPr>
            <a:xfrm>
              <a:off x="9050654" y="-6553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6345331" y="119157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BA</a:t>
              </a:r>
              <a:endParaRPr sz="2000"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4552804" y="-30674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372613" y="3477190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76" name="Google Shape;76;p13"/>
            <p:cNvCxnSpPr/>
            <p:nvPr/>
          </p:nvCxnSpPr>
          <p:spPr>
            <a:xfrm>
              <a:off x="5400166" y="5518045"/>
              <a:ext cx="3504600" cy="57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" name="Google Shape;77;p13"/>
            <p:cNvSpPr txBox="1"/>
            <p:nvPr/>
          </p:nvSpPr>
          <p:spPr>
            <a:xfrm>
              <a:off x="5449750" y="4939025"/>
              <a:ext cx="124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DC</a:t>
              </a:r>
              <a:endParaRPr sz="2000"/>
            </a:p>
          </p:txBody>
        </p:sp>
        <p:cxnSp>
          <p:nvCxnSpPr>
            <p:cNvPr id="78" name="Google Shape;78;p13"/>
            <p:cNvCxnSpPr>
              <a:endCxn id="66" idx="1"/>
            </p:cNvCxnSpPr>
            <p:nvPr/>
          </p:nvCxnSpPr>
          <p:spPr>
            <a:xfrm flipH="1" rot="10800000">
              <a:off x="5238438" y="2275936"/>
              <a:ext cx="4039800" cy="2565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3"/>
            <p:cNvSpPr txBox="1"/>
            <p:nvPr/>
          </p:nvSpPr>
          <p:spPr>
            <a:xfrm rot="-7809">
              <a:off x="6182311" y="3910555"/>
              <a:ext cx="1320603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cxnSp>
          <p:nvCxnSpPr>
            <p:cNvPr id="80" name="Google Shape;80;p13"/>
            <p:cNvCxnSpPr>
              <a:stCxn id="63" idx="2"/>
            </p:cNvCxnSpPr>
            <p:nvPr/>
          </p:nvCxnSpPr>
          <p:spPr>
            <a:xfrm>
              <a:off x="5098281" y="3061694"/>
              <a:ext cx="3671400" cy="1428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3"/>
            <p:cNvSpPr txBox="1"/>
            <p:nvPr/>
          </p:nvSpPr>
          <p:spPr>
            <a:xfrm rot="-7762">
              <a:off x="5645516" y="2802975"/>
              <a:ext cx="1461604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8802852" y="3968625"/>
              <a:ext cx="14898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SM25_micro001</a:t>
              </a:r>
              <a:endParaRPr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921102" y="4074600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SM25_micro002</a:t>
              </a:r>
              <a:endParaRPr/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8684299" y="6220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SM25_micro003</a:t>
              </a:r>
              <a:endParaRPr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4076337" y="548010"/>
              <a:ext cx="1593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SM25_micro000</a:t>
              </a:r>
              <a:endParaRPr/>
            </a:p>
          </p:txBody>
        </p:sp>
        <p:cxnSp>
          <p:nvCxnSpPr>
            <p:cNvPr id="86" name="Google Shape;86;p13"/>
            <p:cNvCxnSpPr/>
            <p:nvPr/>
          </p:nvCxnSpPr>
          <p:spPr>
            <a:xfrm flipH="1" rot="10800000">
              <a:off x="6002425" y="6299650"/>
              <a:ext cx="3340800" cy="2287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" name="Google Shape;87;p13"/>
            <p:cNvSpPr txBox="1"/>
            <p:nvPr/>
          </p:nvSpPr>
          <p:spPr>
            <a:xfrm>
              <a:off x="7510220" y="7309475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EC</a:t>
              </a:r>
              <a:endParaRPr sz="2000"/>
            </a:p>
          </p:txBody>
        </p:sp>
        <p:cxnSp>
          <p:nvCxnSpPr>
            <p:cNvPr id="88" name="Google Shape;88;p13"/>
            <p:cNvCxnSpPr/>
            <p:nvPr/>
          </p:nvCxnSpPr>
          <p:spPr>
            <a:xfrm flipH="1" rot="10800000">
              <a:off x="5721725" y="2653875"/>
              <a:ext cx="3585300" cy="5052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3"/>
            <p:cNvSpPr txBox="1"/>
            <p:nvPr/>
          </p:nvSpPr>
          <p:spPr>
            <a:xfrm>
              <a:off x="6182295" y="6691625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EA</a:t>
              </a:r>
              <a:endParaRPr sz="2000"/>
            </a:p>
          </p:txBody>
        </p:sp>
        <p:cxnSp>
          <p:nvCxnSpPr>
            <p:cNvPr id="90" name="Google Shape;90;p13"/>
            <p:cNvCxnSpPr/>
            <p:nvPr/>
          </p:nvCxnSpPr>
          <p:spPr>
            <a:xfrm flipH="1" rot="10800000">
              <a:off x="1314175" y="1760975"/>
              <a:ext cx="2641200" cy="12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3"/>
            <p:cNvSpPr txBox="1"/>
            <p:nvPr/>
          </p:nvSpPr>
          <p:spPr>
            <a:xfrm>
              <a:off x="1906831" y="11788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FB</a:t>
              </a:r>
              <a:endParaRPr sz="2000"/>
            </a:p>
          </p:txBody>
        </p:sp>
        <p:cxnSp>
          <p:nvCxnSpPr>
            <p:cNvPr id="92" name="Google Shape;92;p13"/>
            <p:cNvCxnSpPr>
              <a:endCxn id="83" idx="1"/>
            </p:cNvCxnSpPr>
            <p:nvPr/>
          </p:nvCxnSpPr>
          <p:spPr>
            <a:xfrm>
              <a:off x="1435002" y="2191050"/>
              <a:ext cx="2486100" cy="2061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2324956" y="2472713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FD</a:t>
              </a:r>
              <a:endParaRPr sz="2000"/>
            </a:p>
          </p:txBody>
        </p:sp>
        <p:cxnSp>
          <p:nvCxnSpPr>
            <p:cNvPr id="94" name="Google Shape;94;p13"/>
            <p:cNvCxnSpPr>
              <a:endCxn id="58" idx="1"/>
            </p:cNvCxnSpPr>
            <p:nvPr/>
          </p:nvCxnSpPr>
          <p:spPr>
            <a:xfrm>
              <a:off x="1415564" y="3309359"/>
              <a:ext cx="2255400" cy="3180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" name="Google Shape;95;p13"/>
            <p:cNvSpPr txBox="1"/>
            <p:nvPr/>
          </p:nvSpPr>
          <p:spPr>
            <a:xfrm>
              <a:off x="1513406" y="45580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FE</a:t>
              </a:r>
              <a:endParaRPr sz="2000"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9306254" y="3453284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4146019" y="635305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(0)</a:t>
              </a:r>
              <a:endParaRPr b="1" sz="2300"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3750850" y="6965825"/>
              <a:ext cx="17478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SM25_micro004</a:t>
              </a:r>
              <a:endParaRPr/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82825" y="622025"/>
              <a:ext cx="17478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SM25_micro005</a:t>
              </a:r>
              <a:endParaRPr/>
            </a:p>
          </p:txBody>
        </p:sp>
      </p:grp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/>
        </p:nvSpPr>
        <p:spPr>
          <a:xfrm>
            <a:off x="6092400" y="280325"/>
            <a:ext cx="153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SM34</a:t>
            </a:r>
            <a:endParaRPr b="1" sz="3300"/>
          </a:p>
        </p:txBody>
      </p:sp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5067711" y="2990458"/>
            <a:ext cx="3198000" cy="3288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 txBox="1"/>
          <p:nvPr/>
        </p:nvSpPr>
        <p:spPr>
          <a:xfrm>
            <a:off x="7115229" y="3165116"/>
            <a:ext cx="594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5354288" y="2974852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10982134" y="2864642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11557955" y="2965845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(-1 )</a:t>
            </a:r>
            <a:endParaRPr b="1" sz="2700"/>
          </a:p>
        </p:txBody>
      </p:sp>
      <p:sp>
        <p:nvSpPr>
          <p:cNvPr id="321" name="Google Shape;321;p22"/>
          <p:cNvSpPr txBox="1"/>
          <p:nvPr/>
        </p:nvSpPr>
        <p:spPr>
          <a:xfrm>
            <a:off x="5937155" y="3042045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cxnSp>
        <p:nvCxnSpPr>
          <p:cNvPr id="322" name="Google Shape;322;p22"/>
          <p:cNvCxnSpPr/>
          <p:nvPr/>
        </p:nvCxnSpPr>
        <p:spPr>
          <a:xfrm flipH="1" rot="10800000">
            <a:off x="8265898" y="4904233"/>
            <a:ext cx="2778900" cy="9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2"/>
          <p:cNvSpPr txBox="1"/>
          <p:nvPr/>
        </p:nvSpPr>
        <p:spPr>
          <a:xfrm>
            <a:off x="8735648" y="4104358"/>
            <a:ext cx="118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pKa</a:t>
            </a:r>
            <a:r>
              <a:rPr b="1" baseline="-25000" lang="en" sz="2300">
                <a:solidFill>
                  <a:srgbClr val="000000"/>
                </a:solidFill>
              </a:rPr>
              <a:t>BA</a:t>
            </a:r>
            <a:endParaRPr sz="1900"/>
          </a:p>
        </p:txBody>
      </p:sp>
      <p:sp>
        <p:nvSpPr>
          <p:cNvPr id="324" name="Google Shape;324;p22"/>
          <p:cNvSpPr txBox="1"/>
          <p:nvPr/>
        </p:nvSpPr>
        <p:spPr>
          <a:xfrm>
            <a:off x="5456398" y="3810658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SM34_micro000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11104548" y="3826258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SM34_micro001</a:t>
            </a:r>
            <a:endParaRPr/>
          </a:p>
        </p:txBody>
      </p:sp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873" y="4256757"/>
            <a:ext cx="2352351" cy="194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7224" y="4256758"/>
            <a:ext cx="2396117" cy="2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123" y="4188067"/>
            <a:ext cx="2396125" cy="196319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 txBox="1"/>
          <p:nvPr/>
        </p:nvSpPr>
        <p:spPr>
          <a:xfrm>
            <a:off x="122659" y="3034105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C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698480" y="3135308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(+1 )</a:t>
            </a:r>
            <a:endParaRPr b="1" sz="2700"/>
          </a:p>
        </p:txBody>
      </p:sp>
      <p:sp>
        <p:nvSpPr>
          <p:cNvPr id="331" name="Google Shape;331;p22"/>
          <p:cNvSpPr txBox="1"/>
          <p:nvPr/>
        </p:nvSpPr>
        <p:spPr>
          <a:xfrm>
            <a:off x="245073" y="3995720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SM34_micro002</a:t>
            </a:r>
            <a:endParaRPr/>
          </a:p>
        </p:txBody>
      </p:sp>
      <p:cxnSp>
        <p:nvCxnSpPr>
          <p:cNvPr id="332" name="Google Shape;332;p22"/>
          <p:cNvCxnSpPr/>
          <p:nvPr/>
        </p:nvCxnSpPr>
        <p:spPr>
          <a:xfrm flipH="1" rot="10800000">
            <a:off x="2598248" y="4962333"/>
            <a:ext cx="2778900" cy="9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2"/>
          <p:cNvSpPr txBox="1"/>
          <p:nvPr/>
        </p:nvSpPr>
        <p:spPr>
          <a:xfrm>
            <a:off x="3067998" y="4162458"/>
            <a:ext cx="118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pKa</a:t>
            </a:r>
            <a:r>
              <a:rPr b="1" baseline="-25000" lang="en" sz="2300">
                <a:solidFill>
                  <a:srgbClr val="000000"/>
                </a:solidFill>
              </a:rPr>
              <a:t>CB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/>
        </p:nvSpPr>
        <p:spPr>
          <a:xfrm>
            <a:off x="115625" y="104525"/>
            <a:ext cx="154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SM35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grpSp>
        <p:nvGrpSpPr>
          <p:cNvPr id="339" name="Google Shape;339;p23"/>
          <p:cNvGrpSpPr/>
          <p:nvPr/>
        </p:nvGrpSpPr>
        <p:grpSpPr>
          <a:xfrm>
            <a:off x="3735726" y="41518"/>
            <a:ext cx="6166562" cy="9060964"/>
            <a:chOff x="-22162" y="69575"/>
            <a:chExt cx="6166562" cy="9060964"/>
          </a:xfrm>
        </p:grpSpPr>
        <p:sp>
          <p:nvSpPr>
            <p:cNvPr id="340" name="Google Shape;340;p23"/>
            <p:cNvSpPr/>
            <p:nvPr/>
          </p:nvSpPr>
          <p:spPr>
            <a:xfrm>
              <a:off x="-22162" y="76207"/>
              <a:ext cx="2379300" cy="3345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55825" y="69575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42" name="Google Shape;342;p23"/>
            <p:cNvSpPr txBox="1"/>
            <p:nvPr/>
          </p:nvSpPr>
          <p:spPr>
            <a:xfrm>
              <a:off x="132025" y="5728794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3549671" y="69589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3483350" y="5792678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pic>
          <p:nvPicPr>
            <p:cNvPr id="345" name="Google Shape;345;p23"/>
            <p:cNvPicPr preferRelativeResize="0"/>
            <p:nvPr/>
          </p:nvPicPr>
          <p:blipFill rotWithShape="1">
            <a:blip r:embed="rId3">
              <a:alphaModFix/>
            </a:blip>
            <a:srcRect b="0" l="4443" r="0" t="0"/>
            <a:stretch/>
          </p:blipFill>
          <p:spPr>
            <a:xfrm>
              <a:off x="219500" y="1021975"/>
              <a:ext cx="1925617" cy="2169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3"/>
            <p:cNvSpPr txBox="1"/>
            <p:nvPr/>
          </p:nvSpPr>
          <p:spPr>
            <a:xfrm>
              <a:off x="466510" y="157737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pic>
          <p:nvPicPr>
            <p:cNvPr id="347" name="Google Shape;34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2730" y="1091952"/>
              <a:ext cx="1925617" cy="2074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3674" y="7005726"/>
              <a:ext cx="1971982" cy="207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25883" y="7005736"/>
              <a:ext cx="1925617" cy="2124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3"/>
            <p:cNvSpPr txBox="1"/>
            <p:nvPr/>
          </p:nvSpPr>
          <p:spPr>
            <a:xfrm>
              <a:off x="4077101" y="157742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661639" y="5865023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4009267" y="5955098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cxnSp>
          <p:nvCxnSpPr>
            <p:cNvPr id="353" name="Google Shape;353;p23"/>
            <p:cNvCxnSpPr>
              <a:stCxn id="345" idx="3"/>
              <a:endCxn id="347" idx="1"/>
            </p:cNvCxnSpPr>
            <p:nvPr/>
          </p:nvCxnSpPr>
          <p:spPr>
            <a:xfrm>
              <a:off x="2145117" y="2106789"/>
              <a:ext cx="1557600" cy="22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23"/>
            <p:cNvCxnSpPr/>
            <p:nvPr/>
          </p:nvCxnSpPr>
          <p:spPr>
            <a:xfrm>
              <a:off x="2251874" y="8085388"/>
              <a:ext cx="15477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5" name="Google Shape;355;p23"/>
            <p:cNvSpPr txBox="1"/>
            <p:nvPr/>
          </p:nvSpPr>
          <p:spPr>
            <a:xfrm>
              <a:off x="2352388" y="1271825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2499538" y="75154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DC</a:t>
              </a:r>
              <a:endParaRPr sz="1900"/>
            </a:p>
          </p:txBody>
        </p:sp>
        <p:sp>
          <p:nvSpPr>
            <p:cNvPr id="357" name="Google Shape;357;p23"/>
            <p:cNvSpPr txBox="1"/>
            <p:nvPr/>
          </p:nvSpPr>
          <p:spPr>
            <a:xfrm rot="-8457">
              <a:off x="903814" y="4690306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sp>
          <p:nvSpPr>
            <p:cNvPr id="358" name="Google Shape;358;p23"/>
            <p:cNvSpPr txBox="1"/>
            <p:nvPr/>
          </p:nvSpPr>
          <p:spPr>
            <a:xfrm rot="-8457">
              <a:off x="1954139" y="3375356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cxnSp>
          <p:nvCxnSpPr>
            <p:cNvPr id="359" name="Google Shape;359;p23"/>
            <p:cNvCxnSpPr>
              <a:stCxn id="351" idx="0"/>
              <a:endCxn id="347" idx="2"/>
            </p:cNvCxnSpPr>
            <p:nvPr/>
          </p:nvCxnSpPr>
          <p:spPr>
            <a:xfrm flipH="1" rot="10800000">
              <a:off x="1207489" y="3165923"/>
              <a:ext cx="3458100" cy="2699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0" name="Google Shape;360;p23"/>
            <p:cNvCxnSpPr>
              <a:stCxn id="345" idx="2"/>
              <a:endCxn id="344" idx="0"/>
            </p:cNvCxnSpPr>
            <p:nvPr/>
          </p:nvCxnSpPr>
          <p:spPr>
            <a:xfrm>
              <a:off x="1182308" y="3191603"/>
              <a:ext cx="2607000" cy="2601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1" name="Google Shape;361;p23"/>
            <p:cNvSpPr txBox="1"/>
            <p:nvPr/>
          </p:nvSpPr>
          <p:spPr>
            <a:xfrm>
              <a:off x="76200" y="740050"/>
              <a:ext cx="16218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SM35_micro000</a:t>
              </a:r>
              <a:endParaRPr/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3631025" y="740050"/>
              <a:ext cx="16218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SM35_micro001</a:t>
              </a: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210075" y="6540213"/>
              <a:ext cx="26070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SM35_micro002</a:t>
              </a:r>
              <a:endParaRPr/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3537400" y="6575563"/>
              <a:ext cx="26070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SM35_micro003</a:t>
              </a:r>
              <a:endParaRPr/>
            </a:p>
          </p:txBody>
        </p:sp>
      </p:grpSp>
      <p:sp>
        <p:nvSpPr>
          <p:cNvPr id="365" name="Google Shape;365;p2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/>
        </p:nvSpPr>
        <p:spPr>
          <a:xfrm>
            <a:off x="137500" y="140850"/>
            <a:ext cx="166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SM36</a:t>
            </a:r>
            <a:endParaRPr b="1" sz="3300"/>
          </a:p>
        </p:txBody>
      </p:sp>
      <p:grpSp>
        <p:nvGrpSpPr>
          <p:cNvPr id="371" name="Google Shape;371;p24"/>
          <p:cNvGrpSpPr/>
          <p:nvPr/>
        </p:nvGrpSpPr>
        <p:grpSpPr>
          <a:xfrm>
            <a:off x="3740250" y="415490"/>
            <a:ext cx="6138911" cy="8313019"/>
            <a:chOff x="-161562" y="106485"/>
            <a:chExt cx="6138911" cy="8313019"/>
          </a:xfrm>
        </p:grpSpPr>
        <p:sp>
          <p:nvSpPr>
            <p:cNvPr id="372" name="Google Shape;372;p24"/>
            <p:cNvSpPr/>
            <p:nvPr/>
          </p:nvSpPr>
          <p:spPr>
            <a:xfrm>
              <a:off x="-161562" y="127919"/>
              <a:ext cx="2763600" cy="37227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 txBox="1"/>
            <p:nvPr/>
          </p:nvSpPr>
          <p:spPr>
            <a:xfrm>
              <a:off x="14" y="127920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74" name="Google Shape;374;p24"/>
            <p:cNvSpPr txBox="1"/>
            <p:nvPr/>
          </p:nvSpPr>
          <p:spPr>
            <a:xfrm>
              <a:off x="-64973" y="48767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3533036" y="1064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76" name="Google Shape;376;p24"/>
            <p:cNvSpPr txBox="1"/>
            <p:nvPr/>
          </p:nvSpPr>
          <p:spPr>
            <a:xfrm>
              <a:off x="3657423" y="4874810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4002863" y="2729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4162463" y="49529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2420400" y="1609800"/>
              <a:ext cx="1296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BA</a:t>
              </a:r>
              <a:endParaRPr sz="2000"/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448181" y="2382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410081" y="49626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382" name="Google Shape;382;p24"/>
            <p:cNvCxnSpPr/>
            <p:nvPr/>
          </p:nvCxnSpPr>
          <p:spPr>
            <a:xfrm flipH="1" rot="10800000">
              <a:off x="2386550" y="7631200"/>
              <a:ext cx="1230000" cy="4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3" name="Google Shape;383;p24"/>
            <p:cNvSpPr txBox="1"/>
            <p:nvPr/>
          </p:nvSpPr>
          <p:spPr>
            <a:xfrm>
              <a:off x="2420188" y="6958900"/>
              <a:ext cx="1248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DC</a:t>
              </a:r>
              <a:endParaRPr sz="2000"/>
            </a:p>
          </p:txBody>
        </p:sp>
        <p:cxnSp>
          <p:nvCxnSpPr>
            <p:cNvPr id="384" name="Google Shape;384;p24"/>
            <p:cNvCxnSpPr>
              <a:stCxn id="381" idx="0"/>
            </p:cNvCxnSpPr>
            <p:nvPr/>
          </p:nvCxnSpPr>
          <p:spPr>
            <a:xfrm flipH="1" rot="10800000">
              <a:off x="1034231" y="3585338"/>
              <a:ext cx="3456900" cy="1377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5" name="Google Shape;385;p24"/>
            <p:cNvSpPr txBox="1"/>
            <p:nvPr/>
          </p:nvSpPr>
          <p:spPr>
            <a:xfrm rot="-8457">
              <a:off x="1475964" y="4509069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cxnSp>
          <p:nvCxnSpPr>
            <p:cNvPr id="386" name="Google Shape;386;p24"/>
            <p:cNvCxnSpPr>
              <a:stCxn id="387" idx="2"/>
              <a:endCxn id="376" idx="0"/>
            </p:cNvCxnSpPr>
            <p:nvPr/>
          </p:nvCxnSpPr>
          <p:spPr>
            <a:xfrm>
              <a:off x="1222525" y="3472505"/>
              <a:ext cx="2763600" cy="1402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8" name="Google Shape;388;p24"/>
            <p:cNvSpPr txBox="1"/>
            <p:nvPr/>
          </p:nvSpPr>
          <p:spPr>
            <a:xfrm rot="-8457">
              <a:off x="1978164" y="3369119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sp>
          <p:nvSpPr>
            <p:cNvPr id="389" name="Google Shape;389;p24"/>
            <p:cNvSpPr txBox="1"/>
            <p:nvPr/>
          </p:nvSpPr>
          <p:spPr>
            <a:xfrm>
              <a:off x="3663125" y="5670650"/>
              <a:ext cx="15237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SM36_micro003</a:t>
              </a:r>
              <a:endParaRPr/>
            </a:p>
          </p:txBody>
        </p:sp>
        <p:sp>
          <p:nvSpPr>
            <p:cNvPr id="390" name="Google Shape;390;p24"/>
            <p:cNvSpPr txBox="1"/>
            <p:nvPr/>
          </p:nvSpPr>
          <p:spPr>
            <a:xfrm>
              <a:off x="0" y="5603750"/>
              <a:ext cx="1886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SM36_micro002</a:t>
              </a:r>
              <a:endParaRPr/>
            </a:p>
          </p:txBody>
        </p:sp>
        <p:sp>
          <p:nvSpPr>
            <p:cNvPr id="391" name="Google Shape;391;p24"/>
            <p:cNvSpPr txBox="1"/>
            <p:nvPr/>
          </p:nvSpPr>
          <p:spPr>
            <a:xfrm>
              <a:off x="3500613" y="849250"/>
              <a:ext cx="16584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SM36_micro001</a:t>
              </a:r>
              <a:endParaRPr/>
            </a:p>
          </p:txBody>
        </p:sp>
        <p:sp>
          <p:nvSpPr>
            <p:cNvPr id="392" name="Google Shape;392;p24"/>
            <p:cNvSpPr txBox="1"/>
            <p:nvPr/>
          </p:nvSpPr>
          <p:spPr>
            <a:xfrm>
              <a:off x="3900" y="742600"/>
              <a:ext cx="21837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SM36_micro000</a:t>
              </a:r>
              <a:endParaRPr/>
            </a:p>
          </p:txBody>
        </p:sp>
        <p:pic>
          <p:nvPicPr>
            <p:cNvPr id="387" name="Google Shape;38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75" y="1324100"/>
              <a:ext cx="2340300" cy="2148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7050" y="1362250"/>
              <a:ext cx="2340299" cy="2146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700" y="6358125"/>
              <a:ext cx="2241274" cy="2061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92300" y="6269150"/>
              <a:ext cx="2340300" cy="2138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6" name="Google Shape;396;p24"/>
            <p:cNvCxnSpPr>
              <a:stCxn id="387" idx="3"/>
              <a:endCxn id="393" idx="1"/>
            </p:cNvCxnSpPr>
            <p:nvPr/>
          </p:nvCxnSpPr>
          <p:spPr>
            <a:xfrm>
              <a:off x="2392675" y="2398303"/>
              <a:ext cx="1244400" cy="37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97" name="Google Shape;397;p2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6031050" y="182775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SM37</a:t>
            </a:r>
            <a:endParaRPr b="1" sz="3300"/>
          </a:p>
        </p:txBody>
      </p:sp>
      <p:grpSp>
        <p:nvGrpSpPr>
          <p:cNvPr id="403" name="Google Shape;403;p25"/>
          <p:cNvGrpSpPr/>
          <p:nvPr/>
        </p:nvGrpSpPr>
        <p:grpSpPr>
          <a:xfrm>
            <a:off x="32350" y="2110150"/>
            <a:ext cx="13651299" cy="4923700"/>
            <a:chOff x="-152400" y="1352700"/>
            <a:chExt cx="13651299" cy="4923700"/>
          </a:xfrm>
        </p:grpSpPr>
        <p:sp>
          <p:nvSpPr>
            <p:cNvPr id="404" name="Google Shape;404;p25"/>
            <p:cNvSpPr/>
            <p:nvPr/>
          </p:nvSpPr>
          <p:spPr>
            <a:xfrm>
              <a:off x="5183150" y="1352700"/>
              <a:ext cx="2832000" cy="2546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 txBox="1"/>
            <p:nvPr/>
          </p:nvSpPr>
          <p:spPr>
            <a:xfrm>
              <a:off x="5132023" y="1551539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06" name="Google Shape;406;p25"/>
            <p:cNvSpPr txBox="1"/>
            <p:nvPr/>
          </p:nvSpPr>
          <p:spPr>
            <a:xfrm>
              <a:off x="5210759" y="4238833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07" name="Google Shape;407;p25"/>
            <p:cNvSpPr txBox="1"/>
            <p:nvPr/>
          </p:nvSpPr>
          <p:spPr>
            <a:xfrm>
              <a:off x="10941423" y="1579377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08" name="Google Shape;408;p25"/>
            <p:cNvSpPr txBox="1"/>
            <p:nvPr/>
          </p:nvSpPr>
          <p:spPr>
            <a:xfrm>
              <a:off x="-102012" y="1598914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pic>
          <p:nvPicPr>
            <p:cNvPr id="409" name="Google Shape;40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1442" y="1807008"/>
              <a:ext cx="1834633" cy="1981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4336" y="4184375"/>
              <a:ext cx="1834633" cy="205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5"/>
            <p:cNvPicPr preferRelativeResize="0"/>
            <p:nvPr/>
          </p:nvPicPr>
          <p:blipFill rotWithShape="1">
            <a:blip r:embed="rId5">
              <a:alphaModFix/>
            </a:blip>
            <a:srcRect b="0" l="0" r="0" t="3081"/>
            <a:stretch/>
          </p:blipFill>
          <p:spPr>
            <a:xfrm>
              <a:off x="633487" y="1844792"/>
              <a:ext cx="1834631" cy="2019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2325" y="4222053"/>
              <a:ext cx="1834634" cy="2054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25"/>
            <p:cNvSpPr txBox="1"/>
            <p:nvPr/>
          </p:nvSpPr>
          <p:spPr>
            <a:xfrm>
              <a:off x="-152400" y="2411601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</a:t>
              </a:r>
              <a:r>
                <a:rPr b="1" lang="en" sz="2700"/>
                <a:t>+1)</a:t>
              </a:r>
              <a:endParaRPr b="1" sz="2700"/>
            </a:p>
          </p:txBody>
        </p:sp>
        <p:pic>
          <p:nvPicPr>
            <p:cNvPr id="414" name="Google Shape;414;p25"/>
            <p:cNvPicPr preferRelativeResize="0"/>
            <p:nvPr/>
          </p:nvPicPr>
          <p:blipFill rotWithShape="1">
            <a:blip r:embed="rId7">
              <a:alphaModFix/>
            </a:blip>
            <a:srcRect b="-9" l="0" r="0" t="3035"/>
            <a:stretch/>
          </p:blipFill>
          <p:spPr>
            <a:xfrm>
              <a:off x="11604615" y="1852847"/>
              <a:ext cx="1894284" cy="204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604615" y="4192536"/>
              <a:ext cx="1834633" cy="20459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25"/>
            <p:cNvSpPr txBox="1"/>
            <p:nvPr/>
          </p:nvSpPr>
          <p:spPr>
            <a:xfrm>
              <a:off x="-91929" y="4326399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E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17" name="Google Shape;417;p25"/>
            <p:cNvSpPr txBox="1"/>
            <p:nvPr/>
          </p:nvSpPr>
          <p:spPr>
            <a:xfrm>
              <a:off x="10996957" y="4229643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F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18" name="Google Shape;418;p25"/>
            <p:cNvSpPr txBox="1"/>
            <p:nvPr/>
          </p:nvSpPr>
          <p:spPr>
            <a:xfrm>
              <a:off x="-152400" y="4975459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(+1)</a:t>
              </a:r>
              <a:endParaRPr b="1" sz="2700"/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10941425" y="2341146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10996955" y="5032541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5101416" y="2150463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5210757" y="4860020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3017459" y="1510893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8873223" y="1440564"/>
              <a:ext cx="11715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8722156" y="4666037"/>
              <a:ext cx="11715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DF</a:t>
              </a:r>
              <a:endParaRPr sz="1900"/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3116463" y="4742465"/>
              <a:ext cx="11715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ED</a:t>
              </a:r>
              <a:endParaRPr sz="1900"/>
            </a:p>
          </p:txBody>
        </p:sp>
        <p:cxnSp>
          <p:nvCxnSpPr>
            <p:cNvPr id="427" name="Google Shape;427;p25"/>
            <p:cNvCxnSpPr/>
            <p:nvPr/>
          </p:nvCxnSpPr>
          <p:spPr>
            <a:xfrm>
              <a:off x="2356356" y="5389148"/>
              <a:ext cx="2851800" cy="3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25"/>
            <p:cNvCxnSpPr>
              <a:stCxn id="411" idx="3"/>
              <a:endCxn id="406" idx="1"/>
            </p:cNvCxnSpPr>
            <p:nvPr/>
          </p:nvCxnSpPr>
          <p:spPr>
            <a:xfrm>
              <a:off x="2468118" y="2854476"/>
              <a:ext cx="2742600" cy="1614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25"/>
            <p:cNvCxnSpPr>
              <a:stCxn id="412" idx="3"/>
              <a:endCxn id="421" idx="1"/>
            </p:cNvCxnSpPr>
            <p:nvPr/>
          </p:nvCxnSpPr>
          <p:spPr>
            <a:xfrm flipH="1" rot="10800000">
              <a:off x="2376959" y="2515326"/>
              <a:ext cx="2724600" cy="2733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25"/>
            <p:cNvSpPr txBox="1"/>
            <p:nvPr/>
          </p:nvSpPr>
          <p:spPr>
            <a:xfrm>
              <a:off x="2846411" y="2445241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CD</a:t>
              </a:r>
              <a:endParaRPr sz="1900"/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2229156" y="3680887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EB</a:t>
              </a:r>
              <a:endParaRPr sz="1900"/>
            </a:p>
          </p:txBody>
        </p:sp>
        <p:cxnSp>
          <p:nvCxnSpPr>
            <p:cNvPr id="432" name="Google Shape;432;p25"/>
            <p:cNvCxnSpPr>
              <a:stCxn id="409" idx="3"/>
              <a:endCxn id="417" idx="1"/>
            </p:cNvCxnSpPr>
            <p:nvPr/>
          </p:nvCxnSpPr>
          <p:spPr>
            <a:xfrm>
              <a:off x="7716076" y="2797623"/>
              <a:ext cx="3280800" cy="1662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3" name="Google Shape;433;p25"/>
            <p:cNvCxnSpPr>
              <a:stCxn id="410" idx="3"/>
              <a:endCxn id="419" idx="1"/>
            </p:cNvCxnSpPr>
            <p:nvPr/>
          </p:nvCxnSpPr>
          <p:spPr>
            <a:xfrm flipH="1" rot="10800000">
              <a:off x="7788968" y="2705850"/>
              <a:ext cx="3152400" cy="2507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4" name="Google Shape;434;p25"/>
            <p:cNvSpPr txBox="1"/>
            <p:nvPr/>
          </p:nvSpPr>
          <p:spPr>
            <a:xfrm>
              <a:off x="8357679" y="2465997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BF</a:t>
              </a:r>
              <a:endParaRPr sz="1900"/>
            </a:p>
          </p:txBody>
        </p:sp>
        <p:sp>
          <p:nvSpPr>
            <p:cNvPr id="435" name="Google Shape;435;p25"/>
            <p:cNvSpPr txBox="1"/>
            <p:nvPr/>
          </p:nvSpPr>
          <p:spPr>
            <a:xfrm>
              <a:off x="7919649" y="3562269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DA</a:t>
              </a:r>
              <a:endParaRPr sz="1900"/>
            </a:p>
          </p:txBody>
        </p:sp>
        <p:cxnSp>
          <p:nvCxnSpPr>
            <p:cNvPr id="436" name="Google Shape;436;p25"/>
            <p:cNvCxnSpPr/>
            <p:nvPr/>
          </p:nvCxnSpPr>
          <p:spPr>
            <a:xfrm flipH="1" rot="10800000">
              <a:off x="7734059" y="5332566"/>
              <a:ext cx="3044400" cy="48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25"/>
            <p:cNvCxnSpPr/>
            <p:nvPr/>
          </p:nvCxnSpPr>
          <p:spPr>
            <a:xfrm flipH="1" rot="10800000">
              <a:off x="2385951" y="2155102"/>
              <a:ext cx="2722500" cy="21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8" name="Google Shape;438;p25"/>
            <p:cNvCxnSpPr/>
            <p:nvPr/>
          </p:nvCxnSpPr>
          <p:spPr>
            <a:xfrm flipH="1" rot="10800000">
              <a:off x="7734059" y="2170587"/>
              <a:ext cx="3255300" cy="25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9" name="Google Shape;439;p25"/>
            <p:cNvSpPr txBox="1"/>
            <p:nvPr/>
          </p:nvSpPr>
          <p:spPr>
            <a:xfrm>
              <a:off x="5101534" y="2763613"/>
              <a:ext cx="16416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SM37_micro000</a:t>
              </a:r>
              <a:endParaRPr/>
            </a:p>
          </p:txBody>
        </p:sp>
        <p:sp>
          <p:nvSpPr>
            <p:cNvPr id="440" name="Google Shape;440;p25"/>
            <p:cNvSpPr txBox="1"/>
            <p:nvPr/>
          </p:nvSpPr>
          <p:spPr>
            <a:xfrm>
              <a:off x="-70735" y="3005592"/>
              <a:ext cx="15861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SM37_micro001</a:t>
              </a:r>
              <a:endParaRPr/>
            </a:p>
          </p:txBody>
        </p:sp>
        <p:sp>
          <p:nvSpPr>
            <p:cNvPr id="441" name="Google Shape;441;p25"/>
            <p:cNvSpPr txBox="1"/>
            <p:nvPr/>
          </p:nvSpPr>
          <p:spPr>
            <a:xfrm>
              <a:off x="11017543" y="2808298"/>
              <a:ext cx="16416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SM37_micro002</a:t>
              </a:r>
              <a:endParaRPr/>
            </a:p>
          </p:txBody>
        </p:sp>
        <p:sp>
          <p:nvSpPr>
            <p:cNvPr id="442" name="Google Shape;442;p25"/>
            <p:cNvSpPr txBox="1"/>
            <p:nvPr/>
          </p:nvSpPr>
          <p:spPr>
            <a:xfrm>
              <a:off x="5232325" y="5376775"/>
              <a:ext cx="15324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SM37_micro003</a:t>
              </a:r>
              <a:endParaRPr/>
            </a:p>
          </p:txBody>
        </p:sp>
        <p:sp>
          <p:nvSpPr>
            <p:cNvPr id="443" name="Google Shape;443;p25"/>
            <p:cNvSpPr txBox="1"/>
            <p:nvPr/>
          </p:nvSpPr>
          <p:spPr>
            <a:xfrm>
              <a:off x="10995950" y="5457350"/>
              <a:ext cx="1532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SM37_micro004</a:t>
              </a:r>
              <a:endParaRPr/>
            </a:p>
          </p:txBody>
        </p:sp>
        <p:sp>
          <p:nvSpPr>
            <p:cNvPr id="444" name="Google Shape;444;p25"/>
            <p:cNvSpPr txBox="1"/>
            <p:nvPr/>
          </p:nvSpPr>
          <p:spPr>
            <a:xfrm>
              <a:off x="-43875" y="5441875"/>
              <a:ext cx="1532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SM37_micro005</a:t>
              </a:r>
              <a:endParaRPr/>
            </a:p>
          </p:txBody>
        </p:sp>
      </p:grpSp>
      <p:sp>
        <p:nvSpPr>
          <p:cNvPr id="445" name="Google Shape;445;p25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/>
        </p:nvSpPr>
        <p:spPr>
          <a:xfrm>
            <a:off x="6138300" y="280325"/>
            <a:ext cx="143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SM38</a:t>
            </a:r>
            <a:endParaRPr b="1" sz="3300"/>
          </a:p>
        </p:txBody>
      </p:sp>
      <p:grpSp>
        <p:nvGrpSpPr>
          <p:cNvPr id="451" name="Google Shape;451;p26"/>
          <p:cNvGrpSpPr/>
          <p:nvPr/>
        </p:nvGrpSpPr>
        <p:grpSpPr>
          <a:xfrm>
            <a:off x="2166510" y="2674117"/>
            <a:ext cx="9382979" cy="3795765"/>
            <a:chOff x="1977650" y="1660185"/>
            <a:chExt cx="9382979" cy="3795765"/>
          </a:xfrm>
        </p:grpSpPr>
        <p:sp>
          <p:nvSpPr>
            <p:cNvPr id="452" name="Google Shape;452;p26"/>
            <p:cNvSpPr/>
            <p:nvPr/>
          </p:nvSpPr>
          <p:spPr>
            <a:xfrm>
              <a:off x="1977650" y="1696950"/>
              <a:ext cx="3036600" cy="3759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54" name="Google Shape;454;p26"/>
            <p:cNvSpPr txBox="1"/>
            <p:nvPr/>
          </p:nvSpPr>
          <p:spPr>
            <a:xfrm>
              <a:off x="2342014" y="16941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55" name="Google Shape;455;p26"/>
            <p:cNvSpPr txBox="1"/>
            <p:nvPr/>
          </p:nvSpPr>
          <p:spPr>
            <a:xfrm>
              <a:off x="8731861" y="1660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56" name="Google Shape;456;p26"/>
            <p:cNvSpPr txBox="1"/>
            <p:nvPr/>
          </p:nvSpPr>
          <p:spPr>
            <a:xfrm>
              <a:off x="93076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457" name="Google Shape;457;p26"/>
            <p:cNvSpPr txBox="1"/>
            <p:nvPr/>
          </p:nvSpPr>
          <p:spPr>
            <a:xfrm>
              <a:off x="29248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458" name="Google Shape;458;p26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9" name="Google Shape;459;p26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60" name="Google Shape;460;p26"/>
            <p:cNvSpPr txBox="1"/>
            <p:nvPr/>
          </p:nvSpPr>
          <p:spPr>
            <a:xfrm>
              <a:off x="2444125" y="25300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SM38_micro000</a:t>
              </a:r>
              <a:endParaRPr/>
            </a:p>
          </p:txBody>
        </p:sp>
        <p:sp>
          <p:nvSpPr>
            <p:cNvPr id="461" name="Google Shape;461;p26"/>
            <p:cNvSpPr txBox="1"/>
            <p:nvPr/>
          </p:nvSpPr>
          <p:spPr>
            <a:xfrm>
              <a:off x="8854275" y="2621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SM38_micro001</a:t>
              </a:r>
              <a:endParaRPr/>
            </a:p>
          </p:txBody>
        </p:sp>
        <p:pic>
          <p:nvPicPr>
            <p:cNvPr id="462" name="Google Shape;46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2025" y="2845275"/>
              <a:ext cx="2295099" cy="2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60450" y="2976100"/>
              <a:ext cx="2400179" cy="2479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4" name="Google Shape;464;p26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/>
          <p:nvPr/>
        </p:nvSpPr>
        <p:spPr>
          <a:xfrm>
            <a:off x="6115350" y="204125"/>
            <a:ext cx="148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SM39</a:t>
            </a:r>
            <a:endParaRPr b="1" sz="3300"/>
          </a:p>
        </p:txBody>
      </p:sp>
      <p:grpSp>
        <p:nvGrpSpPr>
          <p:cNvPr id="470" name="Google Shape;470;p27"/>
          <p:cNvGrpSpPr/>
          <p:nvPr/>
        </p:nvGrpSpPr>
        <p:grpSpPr>
          <a:xfrm>
            <a:off x="2160572" y="2674117"/>
            <a:ext cx="9394856" cy="3795765"/>
            <a:chOff x="1977650" y="1660185"/>
            <a:chExt cx="9394856" cy="3795765"/>
          </a:xfrm>
        </p:grpSpPr>
        <p:sp>
          <p:nvSpPr>
            <p:cNvPr id="471" name="Google Shape;471;p27"/>
            <p:cNvSpPr/>
            <p:nvPr/>
          </p:nvSpPr>
          <p:spPr>
            <a:xfrm>
              <a:off x="1977650" y="1696950"/>
              <a:ext cx="3036600" cy="3759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73" name="Google Shape;473;p27"/>
            <p:cNvSpPr txBox="1"/>
            <p:nvPr/>
          </p:nvSpPr>
          <p:spPr>
            <a:xfrm>
              <a:off x="2342014" y="16941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74" name="Google Shape;474;p27"/>
            <p:cNvSpPr txBox="1"/>
            <p:nvPr/>
          </p:nvSpPr>
          <p:spPr>
            <a:xfrm>
              <a:off x="8731861" y="1660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75" name="Google Shape;475;p27"/>
            <p:cNvSpPr txBox="1"/>
            <p:nvPr/>
          </p:nvSpPr>
          <p:spPr>
            <a:xfrm>
              <a:off x="93076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476" name="Google Shape;476;p27"/>
            <p:cNvSpPr txBox="1"/>
            <p:nvPr/>
          </p:nvSpPr>
          <p:spPr>
            <a:xfrm>
              <a:off x="29248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477" name="Google Shape;477;p27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8" name="Google Shape;478;p27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79" name="Google Shape;479;p27"/>
            <p:cNvSpPr txBox="1"/>
            <p:nvPr/>
          </p:nvSpPr>
          <p:spPr>
            <a:xfrm>
              <a:off x="2444125" y="25300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SM39_micro000</a:t>
              </a:r>
              <a:endParaRPr/>
            </a:p>
          </p:txBody>
        </p:sp>
        <p:sp>
          <p:nvSpPr>
            <p:cNvPr id="480" name="Google Shape;480;p27"/>
            <p:cNvSpPr txBox="1"/>
            <p:nvPr/>
          </p:nvSpPr>
          <p:spPr>
            <a:xfrm>
              <a:off x="8854275" y="2621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SM39_micro001</a:t>
              </a:r>
              <a:endParaRPr/>
            </a:p>
          </p:txBody>
        </p:sp>
        <p:pic>
          <p:nvPicPr>
            <p:cNvPr id="481" name="Google Shape;48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4738" y="3070804"/>
              <a:ext cx="2328584" cy="2035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46950" y="2991700"/>
              <a:ext cx="2425556" cy="2139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3" name="Google Shape;483;p27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/>
          <p:nvPr/>
        </p:nvSpPr>
        <p:spPr>
          <a:xfrm>
            <a:off x="6031050" y="15240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SM40</a:t>
            </a:r>
            <a:endParaRPr b="1" sz="3300"/>
          </a:p>
        </p:txBody>
      </p:sp>
      <p:grpSp>
        <p:nvGrpSpPr>
          <p:cNvPr id="489" name="Google Shape;489;p28"/>
          <p:cNvGrpSpPr/>
          <p:nvPr/>
        </p:nvGrpSpPr>
        <p:grpSpPr>
          <a:xfrm>
            <a:off x="436493" y="2485500"/>
            <a:ext cx="12843014" cy="4173000"/>
            <a:chOff x="410711" y="1103125"/>
            <a:chExt cx="12843014" cy="4173000"/>
          </a:xfrm>
        </p:grpSpPr>
        <p:sp>
          <p:nvSpPr>
            <p:cNvPr id="490" name="Google Shape;490;p28"/>
            <p:cNvSpPr/>
            <p:nvPr/>
          </p:nvSpPr>
          <p:spPr>
            <a:xfrm>
              <a:off x="5289700" y="1103125"/>
              <a:ext cx="3056700" cy="4173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 txBox="1"/>
            <p:nvPr/>
          </p:nvSpPr>
          <p:spPr>
            <a:xfrm>
              <a:off x="5474227" y="119052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92" name="Google Shape;492;p28"/>
            <p:cNvSpPr txBox="1"/>
            <p:nvPr/>
          </p:nvSpPr>
          <p:spPr>
            <a:xfrm>
              <a:off x="10228511" y="128816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93" name="Google Shape;493;p28"/>
            <p:cNvSpPr txBox="1"/>
            <p:nvPr/>
          </p:nvSpPr>
          <p:spPr>
            <a:xfrm>
              <a:off x="410711" y="126671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94" name="Google Shape;494;p28"/>
            <p:cNvSpPr txBox="1"/>
            <p:nvPr/>
          </p:nvSpPr>
          <p:spPr>
            <a:xfrm>
              <a:off x="1068150" y="136436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495" name="Google Shape;495;p28"/>
            <p:cNvCxnSpPr>
              <a:stCxn id="496" idx="3"/>
              <a:endCxn id="497" idx="1"/>
            </p:cNvCxnSpPr>
            <p:nvPr/>
          </p:nvCxnSpPr>
          <p:spPr>
            <a:xfrm>
              <a:off x="2969600" y="3559099"/>
              <a:ext cx="2414400" cy="6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8" name="Google Shape;498;p28"/>
            <p:cNvCxnSpPr>
              <a:stCxn id="497" idx="3"/>
              <a:endCxn id="499" idx="1"/>
            </p:cNvCxnSpPr>
            <p:nvPr/>
          </p:nvCxnSpPr>
          <p:spPr>
            <a:xfrm>
              <a:off x="8198365" y="3565568"/>
              <a:ext cx="22410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0" name="Google Shape;500;p28"/>
            <p:cNvSpPr txBox="1"/>
            <p:nvPr/>
          </p:nvSpPr>
          <p:spPr>
            <a:xfrm>
              <a:off x="10885950" y="1288156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pic>
          <p:nvPicPr>
            <p:cNvPr id="497" name="Google Shape;49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83950" y="2261943"/>
              <a:ext cx="2814415" cy="260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975" y="2255468"/>
              <a:ext cx="2458625" cy="2607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439300" y="2225668"/>
              <a:ext cx="2814425" cy="2679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28"/>
            <p:cNvSpPr txBox="1"/>
            <p:nvPr/>
          </p:nvSpPr>
          <p:spPr>
            <a:xfrm>
              <a:off x="6080300" y="1364356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502" name="Google Shape;502;p28"/>
            <p:cNvSpPr txBox="1"/>
            <p:nvPr/>
          </p:nvSpPr>
          <p:spPr>
            <a:xfrm>
              <a:off x="3479011" y="2926726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503" name="Google Shape;503;p28"/>
            <p:cNvSpPr txBox="1"/>
            <p:nvPr/>
          </p:nvSpPr>
          <p:spPr>
            <a:xfrm>
              <a:off x="8712099" y="2914651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504" name="Google Shape;504;p28"/>
            <p:cNvSpPr txBox="1"/>
            <p:nvPr/>
          </p:nvSpPr>
          <p:spPr>
            <a:xfrm>
              <a:off x="5474225" y="1890100"/>
              <a:ext cx="1519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SM40_micro000</a:t>
              </a:r>
              <a:endParaRPr/>
            </a:p>
          </p:txBody>
        </p:sp>
        <p:sp>
          <p:nvSpPr>
            <p:cNvPr id="505" name="Google Shape;505;p28"/>
            <p:cNvSpPr txBox="1"/>
            <p:nvPr/>
          </p:nvSpPr>
          <p:spPr>
            <a:xfrm>
              <a:off x="10364625" y="2072375"/>
              <a:ext cx="1519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SM40_micro001</a:t>
              </a:r>
              <a:endParaRPr/>
            </a:p>
          </p:txBody>
        </p:sp>
        <p:sp>
          <p:nvSpPr>
            <p:cNvPr id="506" name="Google Shape;506;p28"/>
            <p:cNvSpPr txBox="1"/>
            <p:nvPr/>
          </p:nvSpPr>
          <p:spPr>
            <a:xfrm>
              <a:off x="509150" y="2072375"/>
              <a:ext cx="1519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SM40_micro002</a:t>
              </a:r>
              <a:endParaRPr/>
            </a:p>
          </p:txBody>
        </p:sp>
      </p:grpSp>
      <p:sp>
        <p:nvSpPr>
          <p:cNvPr id="507" name="Google Shape;507;p28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/>
        </p:nvSpPr>
        <p:spPr>
          <a:xfrm>
            <a:off x="6031050" y="15240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SM41</a:t>
            </a:r>
            <a:endParaRPr b="1" sz="3300"/>
          </a:p>
        </p:txBody>
      </p:sp>
      <p:grpSp>
        <p:nvGrpSpPr>
          <p:cNvPr id="513" name="Google Shape;513;p29"/>
          <p:cNvGrpSpPr/>
          <p:nvPr/>
        </p:nvGrpSpPr>
        <p:grpSpPr>
          <a:xfrm>
            <a:off x="518970" y="2417254"/>
            <a:ext cx="12678060" cy="4309493"/>
            <a:chOff x="533400" y="1308857"/>
            <a:chExt cx="12678060" cy="4309493"/>
          </a:xfrm>
        </p:grpSpPr>
        <p:sp>
          <p:nvSpPr>
            <p:cNvPr id="514" name="Google Shape;514;p29"/>
            <p:cNvSpPr/>
            <p:nvPr/>
          </p:nvSpPr>
          <p:spPr>
            <a:xfrm>
              <a:off x="5383650" y="1385050"/>
              <a:ext cx="2619000" cy="4233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5" name="Google Shape;515;p29"/>
            <p:cNvPicPr preferRelativeResize="0"/>
            <p:nvPr/>
          </p:nvPicPr>
          <p:blipFill rotWithShape="1">
            <a:blip r:embed="rId3">
              <a:alphaModFix/>
            </a:blip>
            <a:srcRect b="0" l="5128" r="4586" t="0"/>
            <a:stretch/>
          </p:blipFill>
          <p:spPr>
            <a:xfrm>
              <a:off x="5582100" y="2401075"/>
              <a:ext cx="2179675" cy="294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667975" y="2423649"/>
              <a:ext cx="2543485" cy="294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3400" y="2359725"/>
              <a:ext cx="2414400" cy="3071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29"/>
            <p:cNvSpPr txBox="1"/>
            <p:nvPr/>
          </p:nvSpPr>
          <p:spPr>
            <a:xfrm>
              <a:off x="5702827" y="13088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19" name="Google Shape;519;p29"/>
            <p:cNvSpPr txBox="1"/>
            <p:nvPr/>
          </p:nvSpPr>
          <p:spPr>
            <a:xfrm>
              <a:off x="10457111" y="14064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20" name="Google Shape;520;p29"/>
            <p:cNvSpPr txBox="1"/>
            <p:nvPr/>
          </p:nvSpPr>
          <p:spPr>
            <a:xfrm>
              <a:off x="639311" y="13850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21" name="Google Shape;521;p29"/>
            <p:cNvSpPr txBox="1"/>
            <p:nvPr/>
          </p:nvSpPr>
          <p:spPr>
            <a:xfrm>
              <a:off x="1296750" y="14827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522" name="Google Shape;522;p29"/>
            <p:cNvCxnSpPr>
              <a:stCxn id="517" idx="3"/>
              <a:endCxn id="515" idx="1"/>
            </p:cNvCxnSpPr>
            <p:nvPr/>
          </p:nvCxnSpPr>
          <p:spPr>
            <a:xfrm flipH="1" rot="10800000">
              <a:off x="2947800" y="3873038"/>
              <a:ext cx="2634300" cy="22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3" name="Google Shape;523;p29"/>
            <p:cNvCxnSpPr>
              <a:stCxn id="515" idx="3"/>
              <a:endCxn id="516" idx="1"/>
            </p:cNvCxnSpPr>
            <p:nvPr/>
          </p:nvCxnSpPr>
          <p:spPr>
            <a:xfrm>
              <a:off x="7761775" y="3872963"/>
              <a:ext cx="2906100" cy="22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4" name="Google Shape;524;p29"/>
            <p:cNvSpPr txBox="1"/>
            <p:nvPr/>
          </p:nvSpPr>
          <p:spPr>
            <a:xfrm>
              <a:off x="11114550" y="14064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525" name="Google Shape;525;p29"/>
            <p:cNvSpPr txBox="1"/>
            <p:nvPr/>
          </p:nvSpPr>
          <p:spPr>
            <a:xfrm>
              <a:off x="6308900" y="14826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526" name="Google Shape;526;p29"/>
            <p:cNvSpPr txBox="1"/>
            <p:nvPr/>
          </p:nvSpPr>
          <p:spPr>
            <a:xfrm>
              <a:off x="3555211" y="32736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527" name="Google Shape;527;p29"/>
            <p:cNvSpPr txBox="1"/>
            <p:nvPr/>
          </p:nvSpPr>
          <p:spPr>
            <a:xfrm>
              <a:off x="8712099" y="326158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528" name="Google Shape;528;p29"/>
            <p:cNvSpPr txBox="1"/>
            <p:nvPr/>
          </p:nvSpPr>
          <p:spPr>
            <a:xfrm>
              <a:off x="5840313" y="2005025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SM41_micro000</a:t>
              </a:r>
              <a:endParaRPr/>
            </a:p>
          </p:txBody>
        </p:sp>
        <p:sp>
          <p:nvSpPr>
            <p:cNvPr id="529" name="Google Shape;529;p29"/>
            <p:cNvSpPr txBox="1"/>
            <p:nvPr/>
          </p:nvSpPr>
          <p:spPr>
            <a:xfrm>
              <a:off x="10551938" y="21907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SM41_micro001</a:t>
              </a:r>
              <a:endParaRPr/>
            </a:p>
          </p:txBody>
        </p:sp>
        <p:sp>
          <p:nvSpPr>
            <p:cNvPr id="530" name="Google Shape;530;p29"/>
            <p:cNvSpPr txBox="1"/>
            <p:nvPr/>
          </p:nvSpPr>
          <p:spPr>
            <a:xfrm>
              <a:off x="755763" y="21145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SM41_micro002</a:t>
              </a:r>
              <a:endParaRPr/>
            </a:p>
          </p:txBody>
        </p:sp>
      </p:grpSp>
      <p:sp>
        <p:nvSpPr>
          <p:cNvPr id="531" name="Google Shape;531;p29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/>
        </p:nvSpPr>
        <p:spPr>
          <a:xfrm>
            <a:off x="6031050" y="58475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SM42</a:t>
            </a:r>
            <a:endParaRPr b="1" sz="3300"/>
          </a:p>
        </p:txBody>
      </p:sp>
      <p:grpSp>
        <p:nvGrpSpPr>
          <p:cNvPr id="537" name="Google Shape;537;p30"/>
          <p:cNvGrpSpPr/>
          <p:nvPr/>
        </p:nvGrpSpPr>
        <p:grpSpPr>
          <a:xfrm>
            <a:off x="1443505" y="1184317"/>
            <a:ext cx="10828990" cy="6775365"/>
            <a:chOff x="2403589" y="2163925"/>
            <a:chExt cx="9022655" cy="5389250"/>
          </a:xfrm>
        </p:grpSpPr>
        <p:sp>
          <p:nvSpPr>
            <p:cNvPr id="538" name="Google Shape;538;p30"/>
            <p:cNvSpPr/>
            <p:nvPr/>
          </p:nvSpPr>
          <p:spPr>
            <a:xfrm>
              <a:off x="5792850" y="2212575"/>
              <a:ext cx="1870800" cy="2964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9" name="Google Shape;539;p30"/>
            <p:cNvPicPr preferRelativeResize="0"/>
            <p:nvPr/>
          </p:nvPicPr>
          <p:blipFill rotWithShape="1">
            <a:blip r:embed="rId3">
              <a:alphaModFix/>
            </a:blip>
            <a:srcRect b="0" l="0" r="20255" t="0"/>
            <a:stretch/>
          </p:blipFill>
          <p:spPr>
            <a:xfrm>
              <a:off x="6145025" y="3066600"/>
              <a:ext cx="1226294" cy="2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97975" y="3150225"/>
              <a:ext cx="1226300" cy="2026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3412" y="3198875"/>
              <a:ext cx="1309938" cy="197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30"/>
            <p:cNvSpPr txBox="1"/>
            <p:nvPr/>
          </p:nvSpPr>
          <p:spPr>
            <a:xfrm>
              <a:off x="6020857" y="2163925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43" name="Google Shape;543;p30"/>
            <p:cNvSpPr txBox="1"/>
            <p:nvPr/>
          </p:nvSpPr>
          <p:spPr>
            <a:xfrm>
              <a:off x="9417217" y="2226270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44" name="Google Shape;544;p30"/>
            <p:cNvSpPr txBox="1"/>
            <p:nvPr/>
          </p:nvSpPr>
          <p:spPr>
            <a:xfrm>
              <a:off x="2403589" y="2212574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45" name="Google Shape;545;p30"/>
            <p:cNvSpPr txBox="1"/>
            <p:nvPr/>
          </p:nvSpPr>
          <p:spPr>
            <a:xfrm>
              <a:off x="2873250" y="2274925"/>
              <a:ext cx="15090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546" name="Google Shape;546;p30"/>
            <p:cNvCxnSpPr/>
            <p:nvPr/>
          </p:nvCxnSpPr>
          <p:spPr>
            <a:xfrm flipH="1" rot="10800000">
              <a:off x="4052725" y="3801163"/>
              <a:ext cx="1834200" cy="14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7" name="Google Shape;547;p30"/>
            <p:cNvCxnSpPr/>
            <p:nvPr/>
          </p:nvCxnSpPr>
          <p:spPr>
            <a:xfrm>
              <a:off x="7570861" y="3801148"/>
              <a:ext cx="1996800" cy="14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30"/>
            <p:cNvSpPr txBox="1"/>
            <p:nvPr/>
          </p:nvSpPr>
          <p:spPr>
            <a:xfrm>
              <a:off x="9886877" y="2226263"/>
              <a:ext cx="8919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549" name="Google Shape;549;p30"/>
            <p:cNvSpPr txBox="1"/>
            <p:nvPr/>
          </p:nvSpPr>
          <p:spPr>
            <a:xfrm>
              <a:off x="6453823" y="2274918"/>
              <a:ext cx="8919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550" name="Google Shape;550;p30"/>
            <p:cNvSpPr txBox="1"/>
            <p:nvPr/>
          </p:nvSpPr>
          <p:spPr>
            <a:xfrm>
              <a:off x="4184526" y="3189875"/>
              <a:ext cx="11691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551" name="Google Shape;551;p30"/>
            <p:cNvSpPr txBox="1"/>
            <p:nvPr/>
          </p:nvSpPr>
          <p:spPr>
            <a:xfrm>
              <a:off x="7942627" y="3182175"/>
              <a:ext cx="10950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552" name="Google Shape;552;p30"/>
            <p:cNvSpPr txBox="1"/>
            <p:nvPr/>
          </p:nvSpPr>
          <p:spPr>
            <a:xfrm>
              <a:off x="6042876" y="2760850"/>
              <a:ext cx="1709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SM42_micro000</a:t>
              </a:r>
              <a:endParaRPr/>
            </a:p>
          </p:txBody>
        </p:sp>
        <p:sp>
          <p:nvSpPr>
            <p:cNvPr id="553" name="Google Shape;553;p30"/>
            <p:cNvSpPr txBox="1"/>
            <p:nvPr/>
          </p:nvSpPr>
          <p:spPr>
            <a:xfrm>
              <a:off x="9484943" y="2803200"/>
              <a:ext cx="19413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SM42_micro001</a:t>
              </a:r>
              <a:endParaRPr/>
            </a:p>
          </p:txBody>
        </p:sp>
        <p:sp>
          <p:nvSpPr>
            <p:cNvPr id="554" name="Google Shape;554;p30"/>
            <p:cNvSpPr txBox="1"/>
            <p:nvPr/>
          </p:nvSpPr>
          <p:spPr>
            <a:xfrm>
              <a:off x="2486772" y="2879400"/>
              <a:ext cx="18708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SM42_micro002</a:t>
              </a:r>
              <a:endParaRPr/>
            </a:p>
          </p:txBody>
        </p:sp>
        <p:pic>
          <p:nvPicPr>
            <p:cNvPr id="555" name="Google Shape;55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86925" y="5314800"/>
              <a:ext cx="1847850" cy="223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30"/>
            <p:cNvSpPr txBox="1"/>
            <p:nvPr/>
          </p:nvSpPr>
          <p:spPr>
            <a:xfrm>
              <a:off x="4895542" y="5333670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5365202" y="5333663"/>
              <a:ext cx="8919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cxnSp>
          <p:nvCxnSpPr>
            <p:cNvPr id="558" name="Google Shape;558;p30"/>
            <p:cNvCxnSpPr>
              <a:stCxn id="541" idx="2"/>
            </p:cNvCxnSpPr>
            <p:nvPr/>
          </p:nvCxnSpPr>
          <p:spPr>
            <a:xfrm>
              <a:off x="3138381" y="5176650"/>
              <a:ext cx="2102100" cy="1410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9" name="Google Shape;559;p30"/>
            <p:cNvSpPr txBox="1"/>
            <p:nvPr/>
          </p:nvSpPr>
          <p:spPr>
            <a:xfrm>
              <a:off x="3290775" y="5655000"/>
              <a:ext cx="1169100" cy="7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CD</a:t>
              </a:r>
              <a:endParaRPr sz="1900"/>
            </a:p>
          </p:txBody>
        </p:sp>
        <p:cxnSp>
          <p:nvCxnSpPr>
            <p:cNvPr id="560" name="Google Shape;560;p30"/>
            <p:cNvCxnSpPr>
              <a:endCxn id="540" idx="2"/>
            </p:cNvCxnSpPr>
            <p:nvPr/>
          </p:nvCxnSpPr>
          <p:spPr>
            <a:xfrm flipH="1" rot="10800000">
              <a:off x="7573525" y="5176647"/>
              <a:ext cx="2637600" cy="1595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1" name="Google Shape;561;p30"/>
            <p:cNvSpPr txBox="1"/>
            <p:nvPr/>
          </p:nvSpPr>
          <p:spPr>
            <a:xfrm>
              <a:off x="8642777" y="5899475"/>
              <a:ext cx="10950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</a:t>
              </a:r>
              <a:r>
                <a:rPr b="1" baseline="-25000" lang="en" sz="2300">
                  <a:solidFill>
                    <a:schemeClr val="dk1"/>
                  </a:solidFill>
                </a:rPr>
                <a:t>A</a:t>
              </a:r>
              <a:endParaRPr sz="1900"/>
            </a:p>
          </p:txBody>
        </p:sp>
        <p:sp>
          <p:nvSpPr>
            <p:cNvPr id="562" name="Google Shape;562;p30"/>
            <p:cNvSpPr txBox="1"/>
            <p:nvPr/>
          </p:nvSpPr>
          <p:spPr>
            <a:xfrm>
              <a:off x="4998522" y="6065375"/>
              <a:ext cx="18708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SM42_micro003</a:t>
              </a:r>
              <a:endParaRPr/>
            </a:p>
          </p:txBody>
        </p:sp>
      </p:grpSp>
      <p:sp>
        <p:nvSpPr>
          <p:cNvPr id="563" name="Google Shape;563;p30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/>
        </p:nvSpPr>
        <p:spPr>
          <a:xfrm>
            <a:off x="6031050" y="22690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SM43</a:t>
            </a:r>
            <a:endParaRPr b="1" sz="3300"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805062" y="791791"/>
            <a:ext cx="12105875" cy="8170018"/>
            <a:chOff x="1067750" y="677807"/>
            <a:chExt cx="12105875" cy="8170018"/>
          </a:xfrm>
        </p:grpSpPr>
        <p:sp>
          <p:nvSpPr>
            <p:cNvPr id="570" name="Google Shape;570;p31"/>
            <p:cNvSpPr/>
            <p:nvPr/>
          </p:nvSpPr>
          <p:spPr>
            <a:xfrm>
              <a:off x="7428700" y="775450"/>
              <a:ext cx="2772600" cy="35364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 txBox="1"/>
            <p:nvPr/>
          </p:nvSpPr>
          <p:spPr>
            <a:xfrm>
              <a:off x="7753627" y="67780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10789848" y="74012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73" name="Google Shape;573;p31"/>
            <p:cNvSpPr txBox="1"/>
            <p:nvPr/>
          </p:nvSpPr>
          <p:spPr>
            <a:xfrm>
              <a:off x="4716011" y="7754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74" name="Google Shape;574;p31"/>
            <p:cNvSpPr txBox="1"/>
            <p:nvPr/>
          </p:nvSpPr>
          <p:spPr>
            <a:xfrm>
              <a:off x="5144850" y="8731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11599688" y="8730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pic>
          <p:nvPicPr>
            <p:cNvPr id="576" name="Google Shape;576;p31"/>
            <p:cNvPicPr preferRelativeResize="0"/>
            <p:nvPr/>
          </p:nvPicPr>
          <p:blipFill rotWithShape="1">
            <a:blip r:embed="rId3">
              <a:alphaModFix/>
            </a:blip>
            <a:srcRect b="0" l="0" r="5970" t="0"/>
            <a:stretch/>
          </p:blipFill>
          <p:spPr>
            <a:xfrm>
              <a:off x="7858456" y="1755278"/>
              <a:ext cx="1910976" cy="2407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1"/>
            <p:cNvPicPr preferRelativeResize="0"/>
            <p:nvPr/>
          </p:nvPicPr>
          <p:blipFill rotWithShape="1">
            <a:blip r:embed="rId4">
              <a:alphaModFix/>
            </a:blip>
            <a:srcRect b="0" l="0" r="5802" t="0"/>
            <a:stretch/>
          </p:blipFill>
          <p:spPr>
            <a:xfrm>
              <a:off x="11262650" y="1789675"/>
              <a:ext cx="1910976" cy="239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31"/>
            <p:cNvPicPr preferRelativeResize="0"/>
            <p:nvPr/>
          </p:nvPicPr>
          <p:blipFill rotWithShape="1">
            <a:blip r:embed="rId5">
              <a:alphaModFix/>
            </a:blip>
            <a:srcRect b="0" l="0" r="5078" t="0"/>
            <a:stretch/>
          </p:blipFill>
          <p:spPr>
            <a:xfrm>
              <a:off x="4625177" y="1831478"/>
              <a:ext cx="1910976" cy="2349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67750" y="1808625"/>
              <a:ext cx="2015303" cy="2407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31"/>
            <p:cNvSpPr txBox="1"/>
            <p:nvPr/>
          </p:nvSpPr>
          <p:spPr>
            <a:xfrm>
              <a:off x="1172711" y="7754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1753950" y="8731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(+2)</a:t>
              </a:r>
              <a:endParaRPr b="1" sz="2700"/>
            </a:p>
          </p:txBody>
        </p:sp>
        <p:sp>
          <p:nvSpPr>
            <p:cNvPr id="582" name="Google Shape;582;p31"/>
            <p:cNvSpPr txBox="1"/>
            <p:nvPr/>
          </p:nvSpPr>
          <p:spPr>
            <a:xfrm>
              <a:off x="8300125" y="8210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cxnSp>
          <p:nvCxnSpPr>
            <p:cNvPr id="583" name="Google Shape;583;p31"/>
            <p:cNvCxnSpPr/>
            <p:nvPr/>
          </p:nvCxnSpPr>
          <p:spPr>
            <a:xfrm>
              <a:off x="6470356" y="2950184"/>
              <a:ext cx="1921500" cy="8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4" name="Google Shape;584;p31"/>
            <p:cNvSpPr txBox="1"/>
            <p:nvPr/>
          </p:nvSpPr>
          <p:spPr>
            <a:xfrm>
              <a:off x="6433161" y="2393770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cxnSp>
          <p:nvCxnSpPr>
            <p:cNvPr id="585" name="Google Shape;585;p31"/>
            <p:cNvCxnSpPr>
              <a:stCxn id="576" idx="3"/>
              <a:endCxn id="577" idx="1"/>
            </p:cNvCxnSpPr>
            <p:nvPr/>
          </p:nvCxnSpPr>
          <p:spPr>
            <a:xfrm>
              <a:off x="9769433" y="2958884"/>
              <a:ext cx="1493100" cy="30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6" name="Google Shape;586;p31"/>
            <p:cNvSpPr txBox="1"/>
            <p:nvPr/>
          </p:nvSpPr>
          <p:spPr>
            <a:xfrm>
              <a:off x="9869536" y="227633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cxnSp>
          <p:nvCxnSpPr>
            <p:cNvPr id="587" name="Google Shape;587;p31"/>
            <p:cNvCxnSpPr/>
            <p:nvPr/>
          </p:nvCxnSpPr>
          <p:spPr>
            <a:xfrm>
              <a:off x="2773649" y="3088537"/>
              <a:ext cx="1921500" cy="8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8" name="Google Shape;588;p31"/>
            <p:cNvSpPr txBox="1"/>
            <p:nvPr/>
          </p:nvSpPr>
          <p:spPr>
            <a:xfrm>
              <a:off x="3280061" y="24962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DC</a:t>
              </a:r>
              <a:endParaRPr sz="1900"/>
            </a:p>
          </p:txBody>
        </p:sp>
        <p:sp>
          <p:nvSpPr>
            <p:cNvPr id="589" name="Google Shape;589;p31"/>
            <p:cNvSpPr txBox="1"/>
            <p:nvPr/>
          </p:nvSpPr>
          <p:spPr>
            <a:xfrm>
              <a:off x="7929488" y="1354575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SM43_micro000</a:t>
              </a:r>
              <a:endParaRPr/>
            </a:p>
          </p:txBody>
        </p:sp>
        <p:sp>
          <p:nvSpPr>
            <p:cNvPr id="590" name="Google Shape;590;p31"/>
            <p:cNvSpPr txBox="1"/>
            <p:nvPr/>
          </p:nvSpPr>
          <p:spPr>
            <a:xfrm>
              <a:off x="11184025" y="15049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SM43_micro001</a:t>
              </a:r>
              <a:endParaRPr/>
            </a:p>
          </p:txBody>
        </p:sp>
        <p:sp>
          <p:nvSpPr>
            <p:cNvPr id="591" name="Google Shape;591;p31"/>
            <p:cNvSpPr txBox="1"/>
            <p:nvPr/>
          </p:nvSpPr>
          <p:spPr>
            <a:xfrm>
              <a:off x="4695150" y="1506975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SM43_micro002</a:t>
              </a:r>
              <a:endParaRPr/>
            </a:p>
          </p:txBody>
        </p:sp>
        <p:sp>
          <p:nvSpPr>
            <p:cNvPr id="592" name="Google Shape;592;p31"/>
            <p:cNvSpPr txBox="1"/>
            <p:nvPr/>
          </p:nvSpPr>
          <p:spPr>
            <a:xfrm>
              <a:off x="1216525" y="15049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SM43_micro003</a:t>
              </a:r>
              <a:endParaRPr/>
            </a:p>
          </p:txBody>
        </p:sp>
        <p:pic>
          <p:nvPicPr>
            <p:cNvPr id="593" name="Google Shape;593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68823" y="6639095"/>
              <a:ext cx="1910976" cy="2208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31"/>
            <p:cNvSpPr txBox="1"/>
            <p:nvPr/>
          </p:nvSpPr>
          <p:spPr>
            <a:xfrm>
              <a:off x="7832577" y="53682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E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95" name="Google Shape;595;p31"/>
            <p:cNvSpPr txBox="1"/>
            <p:nvPr/>
          </p:nvSpPr>
          <p:spPr>
            <a:xfrm>
              <a:off x="8379075" y="55876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pic>
          <p:nvPicPr>
            <p:cNvPr id="596" name="Google Shape;596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92213" y="6645404"/>
              <a:ext cx="1910976" cy="2196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Google Shape;597;p31"/>
            <p:cNvSpPr txBox="1"/>
            <p:nvPr/>
          </p:nvSpPr>
          <p:spPr>
            <a:xfrm>
              <a:off x="4761711" y="54203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F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98" name="Google Shape;598;p31"/>
            <p:cNvSpPr txBox="1"/>
            <p:nvPr/>
          </p:nvSpPr>
          <p:spPr>
            <a:xfrm>
              <a:off x="5114350" y="55942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599" name="Google Shape;599;p31"/>
            <p:cNvCxnSpPr/>
            <p:nvPr/>
          </p:nvCxnSpPr>
          <p:spPr>
            <a:xfrm>
              <a:off x="2412750" y="4218150"/>
              <a:ext cx="2299500" cy="2914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0" name="Google Shape;600;p31"/>
            <p:cNvCxnSpPr>
              <a:endCxn id="594" idx="0"/>
            </p:cNvCxnSpPr>
            <p:nvPr/>
          </p:nvCxnSpPr>
          <p:spPr>
            <a:xfrm>
              <a:off x="6513027" y="3332457"/>
              <a:ext cx="1648200" cy="2035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31"/>
            <p:cNvCxnSpPr/>
            <p:nvPr/>
          </p:nvCxnSpPr>
          <p:spPr>
            <a:xfrm>
              <a:off x="6457581" y="7817234"/>
              <a:ext cx="1921500" cy="8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2" name="Google Shape;602;p31"/>
            <p:cNvCxnSpPr>
              <a:endCxn id="577" idx="2"/>
            </p:cNvCxnSpPr>
            <p:nvPr/>
          </p:nvCxnSpPr>
          <p:spPr>
            <a:xfrm flipH="1" rot="10800000">
              <a:off x="9946237" y="4187972"/>
              <a:ext cx="2271900" cy="2870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31"/>
            <p:cNvCxnSpPr/>
            <p:nvPr/>
          </p:nvCxnSpPr>
          <p:spPr>
            <a:xfrm flipH="1" rot="10800000">
              <a:off x="6594900" y="3963900"/>
              <a:ext cx="1789200" cy="2619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4" name="Google Shape;604;p31"/>
            <p:cNvSpPr txBox="1"/>
            <p:nvPr/>
          </p:nvSpPr>
          <p:spPr>
            <a:xfrm>
              <a:off x="2565161" y="536560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DF</a:t>
              </a:r>
              <a:endParaRPr sz="1900"/>
            </a:p>
          </p:txBody>
        </p:sp>
        <p:sp>
          <p:nvSpPr>
            <p:cNvPr id="605" name="Google Shape;605;p31"/>
            <p:cNvSpPr txBox="1"/>
            <p:nvPr/>
          </p:nvSpPr>
          <p:spPr>
            <a:xfrm>
              <a:off x="6135836" y="5407395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FB</a:t>
              </a:r>
              <a:endParaRPr sz="1900"/>
            </a:p>
          </p:txBody>
        </p:sp>
        <p:sp>
          <p:nvSpPr>
            <p:cNvPr id="606" name="Google Shape;606;p31"/>
            <p:cNvSpPr txBox="1"/>
            <p:nvPr/>
          </p:nvSpPr>
          <p:spPr>
            <a:xfrm>
              <a:off x="6520011" y="4090295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CE</a:t>
              </a:r>
              <a:endParaRPr sz="1900"/>
            </a:p>
          </p:txBody>
        </p:sp>
        <p:sp>
          <p:nvSpPr>
            <p:cNvPr id="607" name="Google Shape;607;p31"/>
            <p:cNvSpPr txBox="1"/>
            <p:nvPr/>
          </p:nvSpPr>
          <p:spPr>
            <a:xfrm>
              <a:off x="10947111" y="542860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EA</a:t>
              </a:r>
              <a:endParaRPr sz="1900"/>
            </a:p>
          </p:txBody>
        </p:sp>
        <p:sp>
          <p:nvSpPr>
            <p:cNvPr id="608" name="Google Shape;608;p31"/>
            <p:cNvSpPr txBox="1"/>
            <p:nvPr/>
          </p:nvSpPr>
          <p:spPr>
            <a:xfrm>
              <a:off x="6755336" y="7201245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FE</a:t>
              </a:r>
              <a:endParaRPr sz="1900"/>
            </a:p>
          </p:txBody>
        </p:sp>
        <p:sp>
          <p:nvSpPr>
            <p:cNvPr id="609" name="Google Shape;609;p31"/>
            <p:cNvSpPr txBox="1"/>
            <p:nvPr/>
          </p:nvSpPr>
          <p:spPr>
            <a:xfrm>
              <a:off x="7857263" y="6165875"/>
              <a:ext cx="175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SM43_micro004</a:t>
              </a:r>
              <a:endParaRPr/>
            </a:p>
          </p:txBody>
        </p:sp>
        <p:sp>
          <p:nvSpPr>
            <p:cNvPr id="610" name="Google Shape;610;p31"/>
            <p:cNvSpPr txBox="1"/>
            <p:nvPr/>
          </p:nvSpPr>
          <p:spPr>
            <a:xfrm>
              <a:off x="4812888" y="6202200"/>
              <a:ext cx="175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SM43_micro005</a:t>
              </a:r>
              <a:endParaRPr/>
            </a:p>
          </p:txBody>
        </p:sp>
      </p:grpSp>
      <p:sp>
        <p:nvSpPr>
          <p:cNvPr id="611" name="Google Shape;611;p3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64350" y="-32350"/>
            <a:ext cx="1647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SM26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1711646" y="-118041"/>
            <a:ext cx="10292707" cy="9444656"/>
            <a:chOff x="-107" y="-57555"/>
            <a:chExt cx="10292707" cy="9444656"/>
          </a:xfrm>
        </p:grpSpPr>
        <p:sp>
          <p:nvSpPr>
            <p:cNvPr id="107" name="Google Shape;107;p14"/>
            <p:cNvSpPr/>
            <p:nvPr/>
          </p:nvSpPr>
          <p:spPr>
            <a:xfrm>
              <a:off x="3798025" y="34250"/>
              <a:ext cx="2376300" cy="32652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4132514" y="-5755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4246814" y="342677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7474361" y="-1536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7990886" y="3385910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3">
              <a:alphaModFix/>
            </a:blip>
            <a:srcRect b="2780" l="11178" r="21317" t="0"/>
            <a:stretch/>
          </p:blipFill>
          <p:spPr>
            <a:xfrm rot="-1709710">
              <a:off x="4379281" y="760183"/>
              <a:ext cx="1185813" cy="2375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 rotWithShape="1">
            <a:blip r:embed="rId4">
              <a:alphaModFix/>
            </a:blip>
            <a:srcRect b="0" l="6351" r="8280" t="0"/>
            <a:stretch/>
          </p:blipFill>
          <p:spPr>
            <a:xfrm rot="-1562221">
              <a:off x="4571629" y="4429397"/>
              <a:ext cx="1262016" cy="2508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4"/>
            <p:cNvPicPr preferRelativeResize="0"/>
            <p:nvPr/>
          </p:nvPicPr>
          <p:blipFill rotWithShape="1">
            <a:blip r:embed="rId5">
              <a:alphaModFix/>
            </a:blip>
            <a:srcRect b="0" l="11870" r="0" t="0"/>
            <a:stretch/>
          </p:blipFill>
          <p:spPr>
            <a:xfrm rot="-1565456">
              <a:off x="7808909" y="691664"/>
              <a:ext cx="1443506" cy="2615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4"/>
            <p:cNvPicPr preferRelativeResize="0"/>
            <p:nvPr/>
          </p:nvPicPr>
          <p:blipFill rotWithShape="1">
            <a:blip r:embed="rId6">
              <a:alphaModFix/>
            </a:blip>
            <a:srcRect b="0" l="6480" r="0" t="0"/>
            <a:stretch/>
          </p:blipFill>
          <p:spPr>
            <a:xfrm rot="-1746880">
              <a:off x="8443075" y="4280333"/>
              <a:ext cx="1322825" cy="25085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6" name="Google Shape;116;p14"/>
            <p:cNvCxnSpPr>
              <a:stCxn id="112" idx="3"/>
            </p:cNvCxnSpPr>
            <p:nvPr/>
          </p:nvCxnSpPr>
          <p:spPr>
            <a:xfrm flipH="1" rot="10800000">
              <a:off x="5493268" y="1663032"/>
              <a:ext cx="1881600" cy="1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5617205" y="5330392"/>
              <a:ext cx="2482500" cy="18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4"/>
            <p:cNvSpPr txBox="1"/>
            <p:nvPr/>
          </p:nvSpPr>
          <p:spPr>
            <a:xfrm>
              <a:off x="6041888" y="10636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5731838" y="4716375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DC</a:t>
              </a:r>
              <a:endParaRPr sz="1900"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8050181" y="858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8625713" y="34620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4715381" y="96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789931" y="35382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124" name="Google Shape;124;p14"/>
            <p:cNvCxnSpPr/>
            <p:nvPr/>
          </p:nvCxnSpPr>
          <p:spPr>
            <a:xfrm flipH="1" rot="10800000">
              <a:off x="5414081" y="2642788"/>
              <a:ext cx="2923200" cy="1276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" name="Google Shape;125;p14"/>
            <p:cNvSpPr txBox="1"/>
            <p:nvPr/>
          </p:nvSpPr>
          <p:spPr>
            <a:xfrm rot="-8457">
              <a:off x="5781414" y="3591969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cxnSp>
          <p:nvCxnSpPr>
            <p:cNvPr id="126" name="Google Shape;126;p14"/>
            <p:cNvCxnSpPr>
              <a:stCxn id="112" idx="2"/>
              <a:endCxn id="111" idx="0"/>
            </p:cNvCxnSpPr>
            <p:nvPr/>
          </p:nvCxnSpPr>
          <p:spPr>
            <a:xfrm>
              <a:off x="5538740" y="2991352"/>
              <a:ext cx="2780700" cy="394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" name="Google Shape;127;p14"/>
            <p:cNvSpPr txBox="1"/>
            <p:nvPr/>
          </p:nvSpPr>
          <p:spPr>
            <a:xfrm rot="-8457">
              <a:off x="6034051" y="2521744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132513" y="565250"/>
              <a:ext cx="1566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SM26_micro000</a:t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529025" y="641450"/>
              <a:ext cx="1566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SM26_micro001</a:t>
              </a: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4224425" y="4246300"/>
              <a:ext cx="1647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SM26_micro002</a:t>
              </a:r>
              <a:endParaRPr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8028225" y="4219863"/>
              <a:ext cx="1497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SM26_micro003</a:t>
              </a:r>
              <a:endParaRPr/>
            </a:p>
          </p:txBody>
        </p:sp>
        <p:pic>
          <p:nvPicPr>
            <p:cNvPr id="132" name="Google Shape;132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711400">
              <a:off x="499246" y="867183"/>
              <a:ext cx="1473010" cy="2465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4"/>
            <p:cNvSpPr txBox="1"/>
            <p:nvPr/>
          </p:nvSpPr>
          <p:spPr>
            <a:xfrm>
              <a:off x="201507" y="-24476"/>
              <a:ext cx="1007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51202" y="-45928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F</a:t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526256" y="116113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(+1)</a:t>
              </a:r>
              <a:endParaRPr b="1" sz="2300"/>
            </a:p>
          </p:txBody>
        </p:sp>
        <p:cxnSp>
          <p:nvCxnSpPr>
            <p:cNvPr id="136" name="Google Shape;136;p14"/>
            <p:cNvCxnSpPr>
              <a:stCxn id="132" idx="3"/>
            </p:cNvCxnSpPr>
            <p:nvPr/>
          </p:nvCxnSpPr>
          <p:spPr>
            <a:xfrm>
              <a:off x="1882861" y="1748406"/>
              <a:ext cx="2072400" cy="12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Google Shape;137;p14"/>
            <p:cNvSpPr txBox="1"/>
            <p:nvPr/>
          </p:nvSpPr>
          <p:spPr>
            <a:xfrm>
              <a:off x="2287831" y="11026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FB</a:t>
              </a:r>
              <a:endParaRPr sz="2000"/>
            </a:p>
          </p:txBody>
        </p:sp>
        <p:cxnSp>
          <p:nvCxnSpPr>
            <p:cNvPr id="138" name="Google Shape;138;p14"/>
            <p:cNvCxnSpPr>
              <a:endCxn id="130" idx="1"/>
            </p:cNvCxnSpPr>
            <p:nvPr/>
          </p:nvCxnSpPr>
          <p:spPr>
            <a:xfrm>
              <a:off x="2368925" y="2433700"/>
              <a:ext cx="1855500" cy="2166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14"/>
            <p:cNvSpPr txBox="1"/>
            <p:nvPr/>
          </p:nvSpPr>
          <p:spPr>
            <a:xfrm>
              <a:off x="2445131" y="3262738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FD</a:t>
              </a:r>
              <a:endParaRPr sz="2000"/>
            </a:p>
          </p:txBody>
        </p:sp>
        <p:cxnSp>
          <p:nvCxnSpPr>
            <p:cNvPr id="140" name="Google Shape;140;p14"/>
            <p:cNvCxnSpPr>
              <a:stCxn id="132" idx="2"/>
              <a:endCxn id="141" idx="1"/>
            </p:cNvCxnSpPr>
            <p:nvPr/>
          </p:nvCxnSpPr>
          <p:spPr>
            <a:xfrm>
              <a:off x="1824498" y="3183362"/>
              <a:ext cx="2434800" cy="3850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14"/>
            <p:cNvSpPr txBox="1"/>
            <p:nvPr/>
          </p:nvSpPr>
          <p:spPr>
            <a:xfrm>
              <a:off x="2051681" y="476137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FE</a:t>
              </a:r>
              <a:endParaRPr sz="2000"/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1929634">
              <a:off x="4541893" y="6904914"/>
              <a:ext cx="1335539" cy="2303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4"/>
            <p:cNvSpPr txBox="1"/>
            <p:nvPr/>
          </p:nvSpPr>
          <p:spPr>
            <a:xfrm>
              <a:off x="4204364" y="6038609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E</a:t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4679419" y="612445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(0)</a:t>
              </a:r>
              <a:endParaRPr b="1" sz="2300"/>
            </a:p>
          </p:txBody>
        </p:sp>
        <p:cxnSp>
          <p:nvCxnSpPr>
            <p:cNvPr id="146" name="Google Shape;146;p14"/>
            <p:cNvCxnSpPr/>
            <p:nvPr/>
          </p:nvCxnSpPr>
          <p:spPr>
            <a:xfrm flipH="1" rot="10800000">
              <a:off x="6002425" y="6609250"/>
              <a:ext cx="3904200" cy="1977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" name="Google Shape;147;p14"/>
            <p:cNvSpPr txBox="1"/>
            <p:nvPr/>
          </p:nvSpPr>
          <p:spPr>
            <a:xfrm>
              <a:off x="7802545" y="7419250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EC</a:t>
              </a:r>
              <a:endParaRPr sz="2000"/>
            </a:p>
          </p:txBody>
        </p:sp>
        <p:cxnSp>
          <p:nvCxnSpPr>
            <p:cNvPr id="148" name="Google Shape;148;p14"/>
            <p:cNvCxnSpPr/>
            <p:nvPr/>
          </p:nvCxnSpPr>
          <p:spPr>
            <a:xfrm flipH="1" rot="10800000">
              <a:off x="6023957" y="2128024"/>
              <a:ext cx="1670100" cy="6366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14"/>
            <p:cNvSpPr txBox="1"/>
            <p:nvPr/>
          </p:nvSpPr>
          <p:spPr>
            <a:xfrm>
              <a:off x="6419370" y="6473300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EA</a:t>
              </a:r>
              <a:endParaRPr sz="2000"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4259288" y="6680050"/>
              <a:ext cx="1886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SM26_micro004</a:t>
              </a: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35475" y="605988"/>
              <a:ext cx="1886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SM26_micro005</a:t>
              </a:r>
              <a:endParaRPr/>
            </a:p>
          </p:txBody>
        </p:sp>
      </p:grp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/>
          <p:nvPr/>
        </p:nvSpPr>
        <p:spPr>
          <a:xfrm>
            <a:off x="6031050" y="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SM44</a:t>
            </a:r>
            <a:endParaRPr b="1" sz="3300"/>
          </a:p>
        </p:txBody>
      </p:sp>
      <p:grpSp>
        <p:nvGrpSpPr>
          <p:cNvPr id="617" name="Google Shape;617;p32"/>
          <p:cNvGrpSpPr/>
          <p:nvPr/>
        </p:nvGrpSpPr>
        <p:grpSpPr>
          <a:xfrm>
            <a:off x="546643" y="1884229"/>
            <a:ext cx="12622714" cy="5375543"/>
            <a:chOff x="486911" y="699257"/>
            <a:chExt cx="12622714" cy="5375543"/>
          </a:xfrm>
        </p:grpSpPr>
        <p:sp>
          <p:nvSpPr>
            <p:cNvPr id="618" name="Google Shape;618;p32"/>
            <p:cNvSpPr/>
            <p:nvPr/>
          </p:nvSpPr>
          <p:spPr>
            <a:xfrm>
              <a:off x="5231250" y="796900"/>
              <a:ext cx="3057600" cy="5277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9" name="Google Shape;619;p32"/>
            <p:cNvPicPr preferRelativeResize="0"/>
            <p:nvPr/>
          </p:nvPicPr>
          <p:blipFill rotWithShape="1">
            <a:blip r:embed="rId3">
              <a:alphaModFix/>
            </a:blip>
            <a:srcRect b="3175" l="0" r="5069" t="0"/>
            <a:stretch/>
          </p:blipFill>
          <p:spPr>
            <a:xfrm>
              <a:off x="5455875" y="1992325"/>
              <a:ext cx="2693175" cy="349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32"/>
            <p:cNvPicPr preferRelativeResize="0"/>
            <p:nvPr/>
          </p:nvPicPr>
          <p:blipFill rotWithShape="1">
            <a:blip r:embed="rId4">
              <a:alphaModFix/>
            </a:blip>
            <a:srcRect b="2794" l="0" r="3325" t="2138"/>
            <a:stretch/>
          </p:blipFill>
          <p:spPr>
            <a:xfrm>
              <a:off x="10416450" y="2027175"/>
              <a:ext cx="2693175" cy="3436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32"/>
            <p:cNvPicPr preferRelativeResize="0"/>
            <p:nvPr/>
          </p:nvPicPr>
          <p:blipFill rotWithShape="1">
            <a:blip r:embed="rId5">
              <a:alphaModFix/>
            </a:blip>
            <a:srcRect b="2931" l="0" r="5446" t="0"/>
            <a:stretch/>
          </p:blipFill>
          <p:spPr>
            <a:xfrm>
              <a:off x="691650" y="1992325"/>
              <a:ext cx="2693181" cy="3494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32"/>
            <p:cNvSpPr txBox="1"/>
            <p:nvPr/>
          </p:nvSpPr>
          <p:spPr>
            <a:xfrm>
              <a:off x="5550427" y="6992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23" name="Google Shape;623;p32"/>
            <p:cNvSpPr txBox="1"/>
            <p:nvPr/>
          </p:nvSpPr>
          <p:spPr>
            <a:xfrm>
              <a:off x="10304711" y="7968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24" name="Google Shape;624;p32"/>
            <p:cNvSpPr txBox="1"/>
            <p:nvPr/>
          </p:nvSpPr>
          <p:spPr>
            <a:xfrm>
              <a:off x="486911" y="7754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25" name="Google Shape;625;p32"/>
            <p:cNvSpPr txBox="1"/>
            <p:nvPr/>
          </p:nvSpPr>
          <p:spPr>
            <a:xfrm>
              <a:off x="1144350" y="8731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626" name="Google Shape;626;p32"/>
            <p:cNvSpPr txBox="1"/>
            <p:nvPr/>
          </p:nvSpPr>
          <p:spPr>
            <a:xfrm>
              <a:off x="10962150" y="7968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627" name="Google Shape;627;p32"/>
            <p:cNvSpPr txBox="1"/>
            <p:nvPr/>
          </p:nvSpPr>
          <p:spPr>
            <a:xfrm>
              <a:off x="6156500" y="8730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628" name="Google Shape;628;p32"/>
            <p:cNvCxnSpPr>
              <a:stCxn id="621" idx="3"/>
              <a:endCxn id="619" idx="1"/>
            </p:cNvCxnSpPr>
            <p:nvPr/>
          </p:nvCxnSpPr>
          <p:spPr>
            <a:xfrm flipH="1" rot="10800000">
              <a:off x="3384831" y="3737562"/>
              <a:ext cx="2070900" cy="1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32"/>
            <p:cNvCxnSpPr>
              <a:stCxn id="619" idx="3"/>
              <a:endCxn id="620" idx="1"/>
            </p:cNvCxnSpPr>
            <p:nvPr/>
          </p:nvCxnSpPr>
          <p:spPr>
            <a:xfrm>
              <a:off x="8149050" y="3737604"/>
              <a:ext cx="2267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0" name="Google Shape;630;p32"/>
            <p:cNvSpPr txBox="1"/>
            <p:nvPr/>
          </p:nvSpPr>
          <p:spPr>
            <a:xfrm>
              <a:off x="3860011" y="31212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631" name="Google Shape;631;p32"/>
            <p:cNvSpPr txBox="1"/>
            <p:nvPr/>
          </p:nvSpPr>
          <p:spPr>
            <a:xfrm>
              <a:off x="8712099" y="310918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632" name="Google Shape;632;p32"/>
            <p:cNvSpPr txBox="1"/>
            <p:nvPr/>
          </p:nvSpPr>
          <p:spPr>
            <a:xfrm>
              <a:off x="5638338" y="15049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SM44_micro000</a:t>
              </a:r>
              <a:endParaRPr/>
            </a:p>
          </p:txBody>
        </p:sp>
        <p:sp>
          <p:nvSpPr>
            <p:cNvPr id="633" name="Google Shape;633;p32"/>
            <p:cNvSpPr txBox="1"/>
            <p:nvPr/>
          </p:nvSpPr>
          <p:spPr>
            <a:xfrm>
              <a:off x="10416438" y="15811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SM44_micro001</a:t>
              </a:r>
              <a:endParaRPr/>
            </a:p>
          </p:txBody>
        </p:sp>
        <p:sp>
          <p:nvSpPr>
            <p:cNvPr id="634" name="Google Shape;634;p32"/>
            <p:cNvSpPr txBox="1"/>
            <p:nvPr/>
          </p:nvSpPr>
          <p:spPr>
            <a:xfrm>
              <a:off x="594738" y="15811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SM44_micro002</a:t>
              </a:r>
              <a:endParaRPr/>
            </a:p>
          </p:txBody>
        </p:sp>
      </p:grpSp>
      <p:sp>
        <p:nvSpPr>
          <p:cNvPr id="635" name="Google Shape;635;p3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/>
          <p:nvPr/>
        </p:nvSpPr>
        <p:spPr>
          <a:xfrm>
            <a:off x="6031050" y="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SM45</a:t>
            </a:r>
            <a:endParaRPr b="1" sz="3300"/>
          </a:p>
        </p:txBody>
      </p:sp>
      <p:grpSp>
        <p:nvGrpSpPr>
          <p:cNvPr id="641" name="Google Shape;641;p33"/>
          <p:cNvGrpSpPr/>
          <p:nvPr/>
        </p:nvGrpSpPr>
        <p:grpSpPr>
          <a:xfrm>
            <a:off x="278630" y="1775929"/>
            <a:ext cx="13158739" cy="5592143"/>
            <a:chOff x="105911" y="927857"/>
            <a:chExt cx="13158739" cy="5592143"/>
          </a:xfrm>
        </p:grpSpPr>
        <p:sp>
          <p:nvSpPr>
            <p:cNvPr id="642" name="Google Shape;642;p33"/>
            <p:cNvSpPr/>
            <p:nvPr/>
          </p:nvSpPr>
          <p:spPr>
            <a:xfrm>
              <a:off x="5763575" y="1025500"/>
              <a:ext cx="1995000" cy="54945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 txBox="1"/>
            <p:nvPr/>
          </p:nvSpPr>
          <p:spPr>
            <a:xfrm>
              <a:off x="5931427" y="9278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44" name="Google Shape;644;p33"/>
            <p:cNvSpPr txBox="1"/>
            <p:nvPr/>
          </p:nvSpPr>
          <p:spPr>
            <a:xfrm>
              <a:off x="10914311" y="10254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45" name="Google Shape;645;p33"/>
            <p:cNvSpPr txBox="1"/>
            <p:nvPr/>
          </p:nvSpPr>
          <p:spPr>
            <a:xfrm>
              <a:off x="105911" y="10040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46" name="Google Shape;646;p33"/>
            <p:cNvSpPr txBox="1"/>
            <p:nvPr/>
          </p:nvSpPr>
          <p:spPr>
            <a:xfrm>
              <a:off x="610950" y="11017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647" name="Google Shape;647;p33"/>
            <p:cNvSpPr txBox="1"/>
            <p:nvPr/>
          </p:nvSpPr>
          <p:spPr>
            <a:xfrm>
              <a:off x="11419350" y="11016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pic>
          <p:nvPicPr>
            <p:cNvPr id="648" name="Google Shape;648;p33"/>
            <p:cNvPicPr preferRelativeResize="0"/>
            <p:nvPr/>
          </p:nvPicPr>
          <p:blipFill rotWithShape="1">
            <a:blip r:embed="rId3">
              <a:alphaModFix/>
            </a:blip>
            <a:srcRect b="0" l="0" r="0" t="2893"/>
            <a:stretch/>
          </p:blipFill>
          <p:spPr>
            <a:xfrm rot="10800000">
              <a:off x="5979125" y="2012700"/>
              <a:ext cx="1543050" cy="436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62525" y="2206600"/>
              <a:ext cx="2402125" cy="385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308850"/>
              <a:ext cx="2500725" cy="375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1" name="Google Shape;651;p33"/>
            <p:cNvCxnSpPr>
              <a:stCxn id="650" idx="3"/>
              <a:endCxn id="648" idx="3"/>
            </p:cNvCxnSpPr>
            <p:nvPr/>
          </p:nvCxnSpPr>
          <p:spPr>
            <a:xfrm>
              <a:off x="2653125" y="4184400"/>
              <a:ext cx="3326100" cy="11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2" name="Google Shape;652;p33"/>
            <p:cNvCxnSpPr>
              <a:stCxn id="648" idx="1"/>
              <a:endCxn id="649" idx="1"/>
            </p:cNvCxnSpPr>
            <p:nvPr/>
          </p:nvCxnSpPr>
          <p:spPr>
            <a:xfrm flipH="1" rot="10800000">
              <a:off x="7522175" y="4133387"/>
              <a:ext cx="3340500" cy="62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3" name="Google Shape;653;p33"/>
            <p:cNvSpPr txBox="1"/>
            <p:nvPr/>
          </p:nvSpPr>
          <p:spPr>
            <a:xfrm>
              <a:off x="3707611" y="35784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654" name="Google Shape;654;p33"/>
            <p:cNvSpPr txBox="1"/>
            <p:nvPr/>
          </p:nvSpPr>
          <p:spPr>
            <a:xfrm>
              <a:off x="8712099" y="349018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655" name="Google Shape;655;p33"/>
            <p:cNvSpPr txBox="1"/>
            <p:nvPr/>
          </p:nvSpPr>
          <p:spPr>
            <a:xfrm>
              <a:off x="6510150" y="10254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sp>
          <p:nvSpPr>
            <p:cNvPr id="656" name="Google Shape;656;p33"/>
            <p:cNvSpPr txBox="1"/>
            <p:nvPr/>
          </p:nvSpPr>
          <p:spPr>
            <a:xfrm>
              <a:off x="5943138" y="15811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SM45_micro000</a:t>
              </a:r>
              <a:endParaRPr/>
            </a:p>
          </p:txBody>
        </p:sp>
        <p:sp>
          <p:nvSpPr>
            <p:cNvPr id="657" name="Google Shape;657;p33"/>
            <p:cNvSpPr txBox="1"/>
            <p:nvPr/>
          </p:nvSpPr>
          <p:spPr>
            <a:xfrm>
              <a:off x="10949838" y="17335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SM45_micro001</a:t>
              </a:r>
              <a:endParaRPr/>
            </a:p>
          </p:txBody>
        </p:sp>
        <p:sp>
          <p:nvSpPr>
            <p:cNvPr id="658" name="Google Shape;658;p33"/>
            <p:cNvSpPr txBox="1"/>
            <p:nvPr/>
          </p:nvSpPr>
          <p:spPr>
            <a:xfrm>
              <a:off x="137538" y="16573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SM45_micro002</a:t>
              </a:r>
              <a:endParaRPr/>
            </a:p>
          </p:txBody>
        </p:sp>
      </p:grpSp>
      <p:sp>
        <p:nvSpPr>
          <p:cNvPr id="659" name="Google Shape;659;p3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"/>
          <p:cNvSpPr/>
          <p:nvPr/>
        </p:nvSpPr>
        <p:spPr>
          <a:xfrm>
            <a:off x="7316855" y="917015"/>
            <a:ext cx="2943000" cy="4020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7734796" y="807779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10618618" y="793894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67" name="Google Shape;667;p34"/>
          <p:cNvSpPr txBox="1"/>
          <p:nvPr/>
        </p:nvSpPr>
        <p:spPr>
          <a:xfrm>
            <a:off x="4667018" y="829225"/>
            <a:ext cx="7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C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68" name="Google Shape;668;p34"/>
          <p:cNvSpPr txBox="1"/>
          <p:nvPr/>
        </p:nvSpPr>
        <p:spPr>
          <a:xfrm>
            <a:off x="6137550" y="94875"/>
            <a:ext cx="1440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SM46</a:t>
            </a:r>
            <a:endParaRPr b="1" sz="3300"/>
          </a:p>
        </p:txBody>
      </p:sp>
      <p:sp>
        <p:nvSpPr>
          <p:cNvPr id="669" name="Google Shape;669;p34"/>
          <p:cNvSpPr txBox="1"/>
          <p:nvPr/>
        </p:nvSpPr>
        <p:spPr>
          <a:xfrm>
            <a:off x="5370114" y="934508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(+1 )</a:t>
            </a:r>
            <a:endParaRPr b="1" sz="2700"/>
          </a:p>
        </p:txBody>
      </p:sp>
      <p:sp>
        <p:nvSpPr>
          <p:cNvPr id="670" name="Google Shape;670;p34"/>
          <p:cNvSpPr txBox="1"/>
          <p:nvPr/>
        </p:nvSpPr>
        <p:spPr>
          <a:xfrm>
            <a:off x="11295316" y="934494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(-1 )</a:t>
            </a:r>
            <a:endParaRPr b="1" sz="2700"/>
          </a:p>
        </p:txBody>
      </p:sp>
      <p:sp>
        <p:nvSpPr>
          <p:cNvPr id="671" name="Google Shape;671;p34"/>
          <p:cNvSpPr txBox="1"/>
          <p:nvPr/>
        </p:nvSpPr>
        <p:spPr>
          <a:xfrm>
            <a:off x="1611075" y="829225"/>
            <a:ext cx="7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D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72" name="Google Shape;672;p34"/>
          <p:cNvSpPr txBox="1"/>
          <p:nvPr/>
        </p:nvSpPr>
        <p:spPr>
          <a:xfrm>
            <a:off x="2232679" y="934508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(+2)</a:t>
            </a:r>
            <a:endParaRPr b="1" sz="2700"/>
          </a:p>
        </p:txBody>
      </p:sp>
      <p:pic>
        <p:nvPicPr>
          <p:cNvPr id="673" name="Google Shape;673;p34"/>
          <p:cNvPicPr preferRelativeResize="0"/>
          <p:nvPr/>
        </p:nvPicPr>
        <p:blipFill rotWithShape="1">
          <a:blip r:embed="rId3">
            <a:alphaModFix/>
          </a:blip>
          <a:srcRect b="0" l="4708" r="9674" t="0"/>
          <a:stretch/>
        </p:blipFill>
        <p:spPr>
          <a:xfrm>
            <a:off x="7671109" y="1896823"/>
            <a:ext cx="2054941" cy="26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8733" y="1978977"/>
            <a:ext cx="2054942" cy="25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265" y="1931633"/>
            <a:ext cx="2210226" cy="266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2311" y="2003720"/>
            <a:ext cx="2054941" cy="24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4"/>
          <p:cNvSpPr txBox="1"/>
          <p:nvPr/>
        </p:nvSpPr>
        <p:spPr>
          <a:xfrm>
            <a:off x="8374056" y="934508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(0 )</a:t>
            </a:r>
            <a:endParaRPr b="1" sz="2700"/>
          </a:p>
        </p:txBody>
      </p:sp>
      <p:cxnSp>
        <p:nvCxnSpPr>
          <p:cNvPr id="678" name="Google Shape;678;p34"/>
          <p:cNvCxnSpPr/>
          <p:nvPr/>
        </p:nvCxnSpPr>
        <p:spPr>
          <a:xfrm>
            <a:off x="6266979" y="3164924"/>
            <a:ext cx="1935000" cy="3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34"/>
          <p:cNvSpPr txBox="1"/>
          <p:nvPr/>
        </p:nvSpPr>
        <p:spPr>
          <a:xfrm>
            <a:off x="6425349" y="2529534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CB</a:t>
            </a:r>
            <a:endParaRPr sz="1900"/>
          </a:p>
        </p:txBody>
      </p:sp>
      <p:cxnSp>
        <p:nvCxnSpPr>
          <p:cNvPr id="680" name="Google Shape;680;p34"/>
          <p:cNvCxnSpPr/>
          <p:nvPr/>
        </p:nvCxnSpPr>
        <p:spPr>
          <a:xfrm flipH="1" rot="10800000">
            <a:off x="9297603" y="3177368"/>
            <a:ext cx="1905300" cy="1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34"/>
          <p:cNvSpPr txBox="1"/>
          <p:nvPr/>
        </p:nvSpPr>
        <p:spPr>
          <a:xfrm>
            <a:off x="9770979" y="2529534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BA</a:t>
            </a:r>
            <a:endParaRPr sz="1900"/>
          </a:p>
        </p:txBody>
      </p:sp>
      <p:cxnSp>
        <p:nvCxnSpPr>
          <p:cNvPr id="682" name="Google Shape;682;p34"/>
          <p:cNvCxnSpPr/>
          <p:nvPr/>
        </p:nvCxnSpPr>
        <p:spPr>
          <a:xfrm flipH="1" rot="10800000">
            <a:off x="3404685" y="3226792"/>
            <a:ext cx="1782600" cy="1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4"/>
          <p:cNvSpPr txBox="1"/>
          <p:nvPr/>
        </p:nvSpPr>
        <p:spPr>
          <a:xfrm>
            <a:off x="3783282" y="2602335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DC</a:t>
            </a:r>
            <a:endParaRPr sz="1900"/>
          </a:p>
        </p:txBody>
      </p:sp>
      <p:sp>
        <p:nvSpPr>
          <p:cNvPr id="684" name="Google Shape;684;p34"/>
          <p:cNvSpPr txBox="1"/>
          <p:nvPr/>
        </p:nvSpPr>
        <p:spPr>
          <a:xfrm>
            <a:off x="7785713" y="1518560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SM46_micro000</a:t>
            </a:r>
            <a:endParaRPr/>
          </a:p>
        </p:txBody>
      </p:sp>
      <p:sp>
        <p:nvSpPr>
          <p:cNvPr id="685" name="Google Shape;685;p34"/>
          <p:cNvSpPr txBox="1"/>
          <p:nvPr/>
        </p:nvSpPr>
        <p:spPr>
          <a:xfrm>
            <a:off x="10615736" y="1617209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SM46_micro001</a:t>
            </a:r>
            <a:endParaRPr/>
          </a:p>
        </p:txBody>
      </p:sp>
      <p:sp>
        <p:nvSpPr>
          <p:cNvPr id="686" name="Google Shape;686;p34"/>
          <p:cNvSpPr txBox="1"/>
          <p:nvPr/>
        </p:nvSpPr>
        <p:spPr>
          <a:xfrm>
            <a:off x="4726187" y="1600714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SM46_micro002</a:t>
            </a:r>
            <a:endParaRPr/>
          </a:p>
        </p:txBody>
      </p:sp>
      <p:sp>
        <p:nvSpPr>
          <p:cNvPr id="687" name="Google Shape;687;p34"/>
          <p:cNvSpPr txBox="1"/>
          <p:nvPr/>
        </p:nvSpPr>
        <p:spPr>
          <a:xfrm>
            <a:off x="1651636" y="1615673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SM46_micro003</a:t>
            </a:r>
            <a:endParaRPr/>
          </a:p>
        </p:txBody>
      </p:sp>
      <p:pic>
        <p:nvPicPr>
          <p:cNvPr id="688" name="Google Shape;68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2721" y="6470874"/>
            <a:ext cx="2054940" cy="24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4"/>
          <p:cNvSpPr txBox="1"/>
          <p:nvPr/>
        </p:nvSpPr>
        <p:spPr>
          <a:xfrm>
            <a:off x="4941654" y="5273657"/>
            <a:ext cx="7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E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5526895" y="5378927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(+1 )</a:t>
            </a:r>
            <a:endParaRPr b="1" sz="2700"/>
          </a:p>
        </p:txBody>
      </p:sp>
      <p:cxnSp>
        <p:nvCxnSpPr>
          <p:cNvPr id="691" name="Google Shape;691;p34"/>
          <p:cNvCxnSpPr/>
          <p:nvPr/>
        </p:nvCxnSpPr>
        <p:spPr>
          <a:xfrm>
            <a:off x="3380629" y="4512353"/>
            <a:ext cx="1470300" cy="200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4"/>
          <p:cNvCxnSpPr>
            <a:endCxn id="673" idx="2"/>
          </p:cNvCxnSpPr>
          <p:nvPr/>
        </p:nvCxnSpPr>
        <p:spPr>
          <a:xfrm flipH="1" rot="10800000">
            <a:off x="6652580" y="4510448"/>
            <a:ext cx="2046000" cy="2064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34"/>
          <p:cNvSpPr txBox="1"/>
          <p:nvPr/>
        </p:nvSpPr>
        <p:spPr>
          <a:xfrm>
            <a:off x="3070790" y="5226298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DE</a:t>
            </a:r>
            <a:endParaRPr sz="1900"/>
          </a:p>
        </p:txBody>
      </p:sp>
      <p:sp>
        <p:nvSpPr>
          <p:cNvPr id="694" name="Google Shape;694;p34"/>
          <p:cNvSpPr txBox="1"/>
          <p:nvPr/>
        </p:nvSpPr>
        <p:spPr>
          <a:xfrm>
            <a:off x="7398358" y="5548444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EB</a:t>
            </a:r>
            <a:endParaRPr sz="1900"/>
          </a:p>
        </p:txBody>
      </p:sp>
      <p:sp>
        <p:nvSpPr>
          <p:cNvPr id="695" name="Google Shape;695;p34"/>
          <p:cNvSpPr txBox="1"/>
          <p:nvPr/>
        </p:nvSpPr>
        <p:spPr>
          <a:xfrm>
            <a:off x="4999551" y="6106694"/>
            <a:ext cx="1611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SM46_micro004</a:t>
            </a:r>
            <a:endParaRPr/>
          </a:p>
        </p:txBody>
      </p:sp>
      <p:sp>
        <p:nvSpPr>
          <p:cNvPr id="696" name="Google Shape;696;p3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6110850" y="280325"/>
            <a:ext cx="149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SM27</a:t>
            </a:r>
            <a:endParaRPr b="1" sz="3300"/>
          </a:p>
        </p:txBody>
      </p:sp>
      <p:sp>
        <p:nvSpPr>
          <p:cNvPr id="157" name="Google Shape;157;p15"/>
          <p:cNvSpPr/>
          <p:nvPr/>
        </p:nvSpPr>
        <p:spPr>
          <a:xfrm>
            <a:off x="2079375" y="3166650"/>
            <a:ext cx="3536400" cy="2826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4754706" y="3341311"/>
            <a:ext cx="594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231764" y="3151047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8621611" y="3193237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9197431" y="3294440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(-1 )</a:t>
            </a:r>
            <a:endParaRPr b="1" sz="2700"/>
          </a:p>
        </p:txBody>
      </p:sp>
      <p:sp>
        <p:nvSpPr>
          <p:cNvPr id="162" name="Google Shape;162;p15"/>
          <p:cNvSpPr txBox="1"/>
          <p:nvPr/>
        </p:nvSpPr>
        <p:spPr>
          <a:xfrm>
            <a:off x="2814631" y="3218240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75" y="4374453"/>
            <a:ext cx="3015725" cy="137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4575" y="4298253"/>
            <a:ext cx="3232049" cy="149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5"/>
          <p:cNvCxnSpPr>
            <a:stCxn id="163" idx="3"/>
            <a:endCxn id="164" idx="1"/>
          </p:cNvCxnSpPr>
          <p:nvPr/>
        </p:nvCxnSpPr>
        <p:spPr>
          <a:xfrm flipH="1" rot="10800000">
            <a:off x="5349600" y="5046592"/>
            <a:ext cx="3054900" cy="1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 txBox="1"/>
          <p:nvPr/>
        </p:nvSpPr>
        <p:spPr>
          <a:xfrm>
            <a:off x="6375125" y="4432953"/>
            <a:ext cx="118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BA</a:t>
            </a:r>
            <a:endParaRPr sz="1900"/>
          </a:p>
        </p:txBody>
      </p:sp>
      <p:sp>
        <p:nvSpPr>
          <p:cNvPr id="167" name="Google Shape;167;p15"/>
          <p:cNvSpPr txBox="1"/>
          <p:nvPr/>
        </p:nvSpPr>
        <p:spPr>
          <a:xfrm>
            <a:off x="2333875" y="3986853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SM27_micro000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8744025" y="4002453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SM27_micro001</a:t>
            </a:r>
            <a:endParaRPr/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5000783" y="1458150"/>
            <a:ext cx="2942400" cy="299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0117673" y="1203163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128675" y="2564770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C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6031050" y="142675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SM28</a:t>
            </a:r>
            <a:endParaRPr b="1" sz="3300"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623" y="1653855"/>
            <a:ext cx="2440238" cy="260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534" y="5459010"/>
            <a:ext cx="2296788" cy="248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4592" y="2398188"/>
            <a:ext cx="2352311" cy="211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6">
            <a:alphaModFix/>
          </a:blip>
          <a:srcRect b="0" l="5482" r="0" t="0"/>
          <a:stretch/>
        </p:blipFill>
        <p:spPr>
          <a:xfrm>
            <a:off x="1159123" y="3903612"/>
            <a:ext cx="2440239" cy="2118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6"/>
          <p:cNvCxnSpPr/>
          <p:nvPr/>
        </p:nvCxnSpPr>
        <p:spPr>
          <a:xfrm flipH="1" rot="10800000">
            <a:off x="7435138" y="2816936"/>
            <a:ext cx="2537700" cy="1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/>
          <p:nvPr/>
        </p:nvCxnSpPr>
        <p:spPr>
          <a:xfrm flipH="1" rot="10800000">
            <a:off x="7722915" y="3272951"/>
            <a:ext cx="2481600" cy="2462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>
            <a:endCxn id="179" idx="1"/>
          </p:cNvCxnSpPr>
          <p:nvPr/>
        </p:nvCxnSpPr>
        <p:spPr>
          <a:xfrm>
            <a:off x="3353934" y="5610624"/>
            <a:ext cx="2106600" cy="1089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endCxn id="178" idx="1"/>
          </p:cNvCxnSpPr>
          <p:nvPr/>
        </p:nvCxnSpPr>
        <p:spPr>
          <a:xfrm flipH="1" rot="10800000">
            <a:off x="3417723" y="2958498"/>
            <a:ext cx="1851900" cy="791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6"/>
          <p:cNvSpPr txBox="1"/>
          <p:nvPr/>
        </p:nvSpPr>
        <p:spPr>
          <a:xfrm>
            <a:off x="1736349" y="2671584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(+1)</a:t>
            </a:r>
            <a:endParaRPr b="1" sz="2700"/>
          </a:p>
        </p:txBody>
      </p:sp>
      <p:sp>
        <p:nvSpPr>
          <p:cNvPr id="187" name="Google Shape;187;p16"/>
          <p:cNvSpPr txBox="1"/>
          <p:nvPr/>
        </p:nvSpPr>
        <p:spPr>
          <a:xfrm>
            <a:off x="5204675" y="1340841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5700108" y="1493823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sp>
        <p:nvSpPr>
          <p:cNvPr id="189" name="Google Shape;189;p16"/>
          <p:cNvSpPr txBox="1"/>
          <p:nvPr/>
        </p:nvSpPr>
        <p:spPr>
          <a:xfrm>
            <a:off x="5819801" y="5049266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sp>
        <p:nvSpPr>
          <p:cNvPr id="190" name="Google Shape;190;p16"/>
          <p:cNvSpPr txBox="1"/>
          <p:nvPr/>
        </p:nvSpPr>
        <p:spPr>
          <a:xfrm>
            <a:off x="10651345" y="1351369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(-1)</a:t>
            </a:r>
            <a:endParaRPr b="1" sz="2700"/>
          </a:p>
        </p:txBody>
      </p:sp>
      <p:sp>
        <p:nvSpPr>
          <p:cNvPr id="191" name="Google Shape;191;p16"/>
          <p:cNvSpPr txBox="1"/>
          <p:nvPr/>
        </p:nvSpPr>
        <p:spPr>
          <a:xfrm>
            <a:off x="5324686" y="4915554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D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3175324" y="2593650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CB</a:t>
            </a:r>
            <a:endParaRPr sz="1900"/>
          </a:p>
        </p:txBody>
      </p:sp>
      <p:sp>
        <p:nvSpPr>
          <p:cNvPr id="193" name="Google Shape;193;p16"/>
          <p:cNvSpPr txBox="1"/>
          <p:nvPr/>
        </p:nvSpPr>
        <p:spPr>
          <a:xfrm>
            <a:off x="3502540" y="5967696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CD</a:t>
            </a:r>
            <a:endParaRPr sz="1900"/>
          </a:p>
        </p:txBody>
      </p:sp>
      <p:sp>
        <p:nvSpPr>
          <p:cNvPr id="194" name="Google Shape;194;p16"/>
          <p:cNvSpPr txBox="1"/>
          <p:nvPr/>
        </p:nvSpPr>
        <p:spPr>
          <a:xfrm>
            <a:off x="8142674" y="4917396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DA</a:t>
            </a:r>
            <a:endParaRPr sz="1900"/>
          </a:p>
        </p:txBody>
      </p:sp>
      <p:sp>
        <p:nvSpPr>
          <p:cNvPr id="195" name="Google Shape;195;p16"/>
          <p:cNvSpPr txBox="1"/>
          <p:nvPr/>
        </p:nvSpPr>
        <p:spPr>
          <a:xfrm>
            <a:off x="8168627" y="2013930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BA</a:t>
            </a:r>
            <a:endParaRPr sz="1900"/>
          </a:p>
        </p:txBody>
      </p:sp>
      <p:sp>
        <p:nvSpPr>
          <p:cNvPr id="196" name="Google Shape;196;p16"/>
          <p:cNvSpPr txBox="1"/>
          <p:nvPr/>
        </p:nvSpPr>
        <p:spPr>
          <a:xfrm>
            <a:off x="5238930" y="2174118"/>
            <a:ext cx="1753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SM28_micro000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5370663" y="5679533"/>
            <a:ext cx="1851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10117660" y="2033567"/>
            <a:ext cx="18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SM28_micro002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1203629" y="3349863"/>
            <a:ext cx="1851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SM28_micro003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7">
            <a:alphaModFix/>
          </a:blip>
          <a:srcRect b="2579" l="0" r="0" t="2579"/>
          <a:stretch/>
        </p:blipFill>
        <p:spPr>
          <a:xfrm>
            <a:off x="10290538" y="5555922"/>
            <a:ext cx="2296787" cy="211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10204576" y="4433445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E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0738248" y="4581652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(-1)</a:t>
            </a:r>
            <a:endParaRPr b="1" sz="2700"/>
          </a:p>
        </p:txBody>
      </p:sp>
      <p:cxnSp>
        <p:nvCxnSpPr>
          <p:cNvPr id="203" name="Google Shape;203;p16"/>
          <p:cNvCxnSpPr/>
          <p:nvPr/>
        </p:nvCxnSpPr>
        <p:spPr>
          <a:xfrm>
            <a:off x="7455846" y="3234676"/>
            <a:ext cx="2748600" cy="217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6"/>
          <p:cNvSpPr txBox="1"/>
          <p:nvPr/>
        </p:nvSpPr>
        <p:spPr>
          <a:xfrm>
            <a:off x="8209828" y="3187129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BE</a:t>
            </a:r>
            <a:endParaRPr sz="1900"/>
          </a:p>
        </p:txBody>
      </p:sp>
      <p:cxnSp>
        <p:nvCxnSpPr>
          <p:cNvPr id="205" name="Google Shape;205;p16"/>
          <p:cNvCxnSpPr/>
          <p:nvPr/>
        </p:nvCxnSpPr>
        <p:spPr>
          <a:xfrm>
            <a:off x="7694246" y="6646936"/>
            <a:ext cx="2579700" cy="30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6"/>
          <p:cNvSpPr txBox="1"/>
          <p:nvPr/>
        </p:nvSpPr>
        <p:spPr>
          <a:xfrm>
            <a:off x="8314188" y="5952362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DE</a:t>
            </a:r>
            <a:endParaRPr sz="1900"/>
          </a:p>
        </p:txBody>
      </p:sp>
      <p:sp>
        <p:nvSpPr>
          <p:cNvPr id="207" name="Google Shape;207;p16"/>
          <p:cNvSpPr txBox="1"/>
          <p:nvPr/>
        </p:nvSpPr>
        <p:spPr>
          <a:xfrm>
            <a:off x="10290538" y="5240970"/>
            <a:ext cx="18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SM28_micro004</a:t>
            </a:r>
            <a:endParaRPr/>
          </a:p>
        </p:txBody>
      </p:sp>
      <p:sp>
        <p:nvSpPr>
          <p:cNvPr id="208" name="Google Shape;208;p16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/>
        </p:nvSpPr>
        <p:spPr>
          <a:xfrm>
            <a:off x="6103650" y="280325"/>
            <a:ext cx="150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SM29</a:t>
            </a:r>
            <a:endParaRPr b="1" sz="3300"/>
          </a:p>
        </p:txBody>
      </p:sp>
      <p:grpSp>
        <p:nvGrpSpPr>
          <p:cNvPr id="214" name="Google Shape;214;p17"/>
          <p:cNvGrpSpPr/>
          <p:nvPr/>
        </p:nvGrpSpPr>
        <p:grpSpPr>
          <a:xfrm>
            <a:off x="2282950" y="2864642"/>
            <a:ext cx="9516212" cy="3414708"/>
            <a:chOff x="2000788" y="2864642"/>
            <a:chExt cx="9516212" cy="3414708"/>
          </a:xfrm>
        </p:grpSpPr>
        <p:sp>
          <p:nvSpPr>
            <p:cNvPr id="215" name="Google Shape;215;p17"/>
            <p:cNvSpPr/>
            <p:nvPr/>
          </p:nvSpPr>
          <p:spPr>
            <a:xfrm>
              <a:off x="2000788" y="2990450"/>
              <a:ext cx="34590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4864956" y="3165116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2342014" y="297485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8731861" y="286464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9307681" y="2965845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2924881" y="3042045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21" name="Google Shape;221;p17"/>
            <p:cNvCxnSpPr>
              <a:stCxn id="222" idx="3"/>
              <a:endCxn id="223" idx="1"/>
            </p:cNvCxnSpPr>
            <p:nvPr/>
          </p:nvCxnSpPr>
          <p:spPr>
            <a:xfrm flipH="1" rot="10800000">
              <a:off x="5180152" y="4904199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4" name="Google Shape;224;p17"/>
            <p:cNvSpPr txBox="1"/>
            <p:nvPr/>
          </p:nvSpPr>
          <p:spPr>
            <a:xfrm>
              <a:off x="6485375" y="4104358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pic>
          <p:nvPicPr>
            <p:cNvPr id="222" name="Google Shape;22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57602" y="3701208"/>
              <a:ext cx="2722550" cy="2436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94450" y="3666058"/>
              <a:ext cx="2722550" cy="247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7"/>
            <p:cNvSpPr txBox="1"/>
            <p:nvPr/>
          </p:nvSpPr>
          <p:spPr>
            <a:xfrm>
              <a:off x="2444125" y="3810658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SM29_micro000</a:t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8854275" y="3826258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SM29_micro001</a:t>
              </a:r>
              <a:endParaRPr/>
            </a:p>
          </p:txBody>
        </p:sp>
      </p:grp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6178350" y="280325"/>
            <a:ext cx="13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SM30</a:t>
            </a:r>
            <a:endParaRPr b="1" sz="3300"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2453875" y="2864642"/>
            <a:ext cx="9286900" cy="3414708"/>
            <a:chOff x="2113325" y="2041185"/>
            <a:chExt cx="9286900" cy="3414708"/>
          </a:xfrm>
        </p:grpSpPr>
        <p:sp>
          <p:nvSpPr>
            <p:cNvPr id="234" name="Google Shape;234;p18"/>
            <p:cNvSpPr/>
            <p:nvPr/>
          </p:nvSpPr>
          <p:spPr>
            <a:xfrm>
              <a:off x="2113325" y="2166992"/>
              <a:ext cx="32841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40" name="Google Shape;240;p18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18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SM30_micro000</a:t>
              </a:r>
              <a:endParaRPr/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SM30_micro001</a:t>
              </a:r>
              <a:endParaRPr/>
            </a:p>
          </p:txBody>
        </p:sp>
        <p:pic>
          <p:nvPicPr>
            <p:cNvPr id="244" name="Google Shape;244;p18"/>
            <p:cNvPicPr preferRelativeResize="0"/>
            <p:nvPr/>
          </p:nvPicPr>
          <p:blipFill rotWithShape="1">
            <a:blip r:embed="rId3">
              <a:alphaModFix/>
            </a:blip>
            <a:srcRect b="0" l="0" r="0" t="4652"/>
            <a:stretch/>
          </p:blipFill>
          <p:spPr>
            <a:xfrm>
              <a:off x="2521900" y="3365375"/>
              <a:ext cx="2453275" cy="185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46950" y="3296500"/>
              <a:ext cx="2453275" cy="19433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/>
        </p:nvSpPr>
        <p:spPr>
          <a:xfrm>
            <a:off x="6149700" y="280325"/>
            <a:ext cx="141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SM31</a:t>
            </a:r>
            <a:endParaRPr b="1" sz="3300"/>
          </a:p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543907" y="2830292"/>
            <a:ext cx="12628198" cy="3483415"/>
            <a:chOff x="989636" y="2041185"/>
            <a:chExt cx="12628198" cy="3483415"/>
          </a:xfrm>
        </p:grpSpPr>
        <p:sp>
          <p:nvSpPr>
            <p:cNvPr id="254" name="Google Shape;254;p19"/>
            <p:cNvSpPr/>
            <p:nvPr/>
          </p:nvSpPr>
          <p:spPr>
            <a:xfrm>
              <a:off x="5468700" y="2167000"/>
              <a:ext cx="3088800" cy="3357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82177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56948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109416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115174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62776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60" name="Google Shape;260;p19"/>
            <p:cNvCxnSpPr/>
            <p:nvPr/>
          </p:nvCxnSpPr>
          <p:spPr>
            <a:xfrm>
              <a:off x="8532952" y="4096041"/>
              <a:ext cx="2414400" cy="6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" name="Google Shape;261;p19"/>
            <p:cNvSpPr txBox="1"/>
            <p:nvPr/>
          </p:nvSpPr>
          <p:spPr>
            <a:xfrm>
              <a:off x="9111325" y="350355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rgbClr val="000000"/>
                  </a:solidFill>
                </a:rPr>
                <a:t>pKa</a:t>
              </a:r>
              <a:r>
                <a:rPr b="1" baseline="-25000" lang="en" sz="2300">
                  <a:solidFill>
                    <a:srgbClr val="000000"/>
                  </a:solidFill>
                </a:rPr>
                <a:t>BA</a:t>
              </a:r>
              <a:endParaRPr sz="1900"/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57969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SM31_micro000</a:t>
              </a:r>
              <a:endParaRPr/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11064075" y="28504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SM31_micro001</a:t>
              </a:r>
              <a:endParaRPr/>
            </a:p>
          </p:txBody>
        </p:sp>
        <p:pic>
          <p:nvPicPr>
            <p:cNvPr id="264" name="Google Shape;26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96925" y="3357616"/>
              <a:ext cx="2424085" cy="2035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64075" y="3246313"/>
              <a:ext cx="2553758" cy="2125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5829" y="3176867"/>
              <a:ext cx="2553750" cy="2113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9"/>
            <p:cNvSpPr txBox="1"/>
            <p:nvPr/>
          </p:nvSpPr>
          <p:spPr>
            <a:xfrm>
              <a:off x="989636" y="22733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1564656" y="241425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269" name="Google Shape;269;p19"/>
            <p:cNvSpPr txBox="1"/>
            <p:nvPr/>
          </p:nvSpPr>
          <p:spPr>
            <a:xfrm>
              <a:off x="1102650" y="312225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SM31_micro002</a:t>
              </a:r>
              <a:endParaRPr/>
            </a:p>
          </p:txBody>
        </p:sp>
        <p:cxnSp>
          <p:nvCxnSpPr>
            <p:cNvPr id="270" name="Google Shape;270;p19"/>
            <p:cNvCxnSpPr/>
            <p:nvPr/>
          </p:nvCxnSpPr>
          <p:spPr>
            <a:xfrm>
              <a:off x="3179427" y="4069091"/>
              <a:ext cx="2414400" cy="6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19"/>
            <p:cNvSpPr txBox="1"/>
            <p:nvPr/>
          </p:nvSpPr>
          <p:spPr>
            <a:xfrm>
              <a:off x="3757800" y="34766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rgbClr val="000000"/>
                  </a:solidFill>
                </a:rPr>
                <a:t>pKa</a:t>
              </a:r>
              <a:r>
                <a:rPr b="1" baseline="-25000" lang="en" sz="2300">
                  <a:solidFill>
                    <a:srgbClr val="000000"/>
                  </a:solidFill>
                </a:rPr>
                <a:t>CB</a:t>
              </a:r>
              <a:endParaRPr sz="19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6161250" y="280325"/>
            <a:ext cx="139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SM32</a:t>
            </a:r>
            <a:endParaRPr b="1" sz="3300"/>
          </a:p>
        </p:txBody>
      </p:sp>
      <p:grpSp>
        <p:nvGrpSpPr>
          <p:cNvPr id="277" name="Google Shape;277;p20"/>
          <p:cNvGrpSpPr/>
          <p:nvPr/>
        </p:nvGrpSpPr>
        <p:grpSpPr>
          <a:xfrm>
            <a:off x="2637000" y="2864642"/>
            <a:ext cx="8891062" cy="3414708"/>
            <a:chOff x="2083738" y="2041185"/>
            <a:chExt cx="8891062" cy="3414708"/>
          </a:xfrm>
        </p:grpSpPr>
        <p:sp>
          <p:nvSpPr>
            <p:cNvPr id="278" name="Google Shape;278;p20"/>
            <p:cNvSpPr/>
            <p:nvPr/>
          </p:nvSpPr>
          <p:spPr>
            <a:xfrm>
              <a:off x="2083738" y="2166992"/>
              <a:ext cx="30015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84" name="Google Shape;284;p20"/>
            <p:cNvCxnSpPr/>
            <p:nvPr/>
          </p:nvCxnSpPr>
          <p:spPr>
            <a:xfrm flipH="1" rot="10800000">
              <a:off x="4830588" y="4080867"/>
              <a:ext cx="3963900" cy="15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5" name="Google Shape;285;p20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286" name="Google Shape;286;p20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SM32_micro000</a:t>
              </a:r>
              <a:endParaRPr/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SM32_micro001</a:t>
              </a:r>
              <a:endParaRPr/>
            </a:p>
          </p:txBody>
        </p:sp>
        <p:pic>
          <p:nvPicPr>
            <p:cNvPr id="288" name="Google Shape;28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03350" y="3469262"/>
              <a:ext cx="2085399" cy="19104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9400" y="3372700"/>
              <a:ext cx="2085400" cy="19456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20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/>
        </p:nvSpPr>
        <p:spPr>
          <a:xfrm>
            <a:off x="6098100" y="280325"/>
            <a:ext cx="151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SM33</a:t>
            </a:r>
            <a:endParaRPr b="1" sz="3300"/>
          </a:p>
        </p:txBody>
      </p:sp>
      <p:grpSp>
        <p:nvGrpSpPr>
          <p:cNvPr id="296" name="Google Shape;296;p21"/>
          <p:cNvGrpSpPr/>
          <p:nvPr/>
        </p:nvGrpSpPr>
        <p:grpSpPr>
          <a:xfrm>
            <a:off x="2331775" y="2864642"/>
            <a:ext cx="9444325" cy="3414716"/>
            <a:chOff x="2026550" y="2041185"/>
            <a:chExt cx="9444325" cy="3414716"/>
          </a:xfrm>
        </p:grpSpPr>
        <p:sp>
          <p:nvSpPr>
            <p:cNvPr id="297" name="Google Shape;297;p21"/>
            <p:cNvSpPr/>
            <p:nvPr/>
          </p:nvSpPr>
          <p:spPr>
            <a:xfrm>
              <a:off x="2026550" y="2166993"/>
              <a:ext cx="36144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99" name="Google Shape;299;p21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302" name="Google Shape;302;p21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303" name="Google Shape;303;p21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4" name="Google Shape;304;p21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305" name="Google Shape;305;p21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SM33_micro000</a:t>
              </a:r>
              <a:endParaRPr/>
            </a:p>
          </p:txBody>
        </p:sp>
        <p:sp>
          <p:nvSpPr>
            <p:cNvPr id="306" name="Google Shape;306;p21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SM33_micro001</a:t>
              </a:r>
              <a:endParaRPr/>
            </a:p>
          </p:txBody>
        </p:sp>
        <p:pic>
          <p:nvPicPr>
            <p:cNvPr id="307" name="Google Shape;307;p21"/>
            <p:cNvPicPr preferRelativeResize="0"/>
            <p:nvPr/>
          </p:nvPicPr>
          <p:blipFill rotWithShape="1">
            <a:blip r:embed="rId3">
              <a:alphaModFix/>
            </a:blip>
            <a:srcRect b="0" l="0" r="0" t="3381"/>
            <a:stretch/>
          </p:blipFill>
          <p:spPr>
            <a:xfrm>
              <a:off x="2524425" y="3351225"/>
              <a:ext cx="2658801" cy="20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12075" y="3376643"/>
              <a:ext cx="2658800" cy="20792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