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EFF78-4B21-4ABE-AF8D-E0C074AD87F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55B12-4CA7-427C-8D56-2E06B174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Devps</a:t>
            </a:r>
            <a:r>
              <a:rPr lang="en-US" baseline="0" dirty="0"/>
              <a:t> push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55B12-4CA7-427C-8D56-2E06B17428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Devps</a:t>
            </a:r>
            <a:r>
              <a:rPr lang="en-US" baseline="0" dirty="0"/>
              <a:t> push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55B12-4CA7-427C-8D56-2E06B17428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5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6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1B82-C0FD-4022-B2F2-7B58D61B65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1B39-51F6-4993-B0F0-E9E115A6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plearjun/java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plearjun/java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298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1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67" y="1476375"/>
            <a:ext cx="5553466" cy="5135563"/>
          </a:xfrm>
        </p:spPr>
      </p:pic>
    </p:spTree>
    <p:extLst>
      <p:ext uri="{BB962C8B-B14F-4D97-AF65-F5344CB8AC3E}">
        <p14:creationId xmlns:p14="http://schemas.microsoft.com/office/powerpoint/2010/main" val="415278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you should do when you install </a:t>
            </a:r>
            <a:r>
              <a:rPr lang="en-US" dirty="0" err="1"/>
              <a:t>Git</a:t>
            </a:r>
            <a:r>
              <a:rPr lang="en-US" dirty="0"/>
              <a:t> is to set your user name and email address. This is important because every </a:t>
            </a:r>
            <a:r>
              <a:rPr lang="en-US" dirty="0" err="1"/>
              <a:t>Git</a:t>
            </a:r>
            <a:r>
              <a:rPr lang="en-US" dirty="0"/>
              <a:t> commit uses this information, and it’s immutably baked into the commits you start creating: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“</a:t>
            </a:r>
            <a:r>
              <a:rPr lang="en-US" dirty="0" err="1"/>
              <a:t>samplearjun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johndoe@example.com</a:t>
            </a:r>
          </a:p>
        </p:txBody>
      </p:sp>
    </p:spTree>
    <p:extLst>
      <p:ext uri="{BB962C8B-B14F-4D97-AF65-F5344CB8AC3E}">
        <p14:creationId xmlns:p14="http://schemas.microsoft.com/office/powerpoint/2010/main" val="22332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https://github.com/samplearjun/java1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cd java1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status	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status command will show files present in the staging area. If new files are present and not added, this will be prompted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test.java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-m "New test file added”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56" y="2524713"/>
            <a:ext cx="9583487" cy="2953162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branch in </a:t>
            </a:r>
            <a:r>
              <a:rPr lang="en-US" sz="2000" dirty="0" err="1"/>
              <a:t>Git</a:t>
            </a:r>
            <a:r>
              <a:rPr lang="en-US" sz="2000" dirty="0"/>
              <a:t> is simply a lightweight movable pointer to one of these commits. The default branch name in </a:t>
            </a:r>
            <a:r>
              <a:rPr lang="en-US" sz="2000" dirty="0" err="1"/>
              <a:t>Git</a:t>
            </a:r>
            <a:r>
              <a:rPr lang="en-US" sz="2000" dirty="0"/>
              <a:t> is master.</a:t>
            </a:r>
          </a:p>
          <a:p>
            <a:r>
              <a:rPr lang="en-US" sz="2000" dirty="0"/>
              <a:t>As you start making commits, you’re given a master branch that points to the last commit you made. Every time you commit, it moves forward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1579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 New Branch</a:t>
            </a:r>
          </a:p>
          <a:p>
            <a:r>
              <a:rPr lang="en-US" dirty="0"/>
              <a:t>What happens if you create a new branch? Well, doing so creates a new pointer for you to move around. Let’s say you create a new branch called testing. You do this with the </a:t>
            </a:r>
            <a:r>
              <a:rPr lang="en-US" dirty="0" err="1"/>
              <a:t>git</a:t>
            </a:r>
            <a:r>
              <a:rPr lang="en-US" dirty="0"/>
              <a:t> branch command: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branch testing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62" y="4025540"/>
            <a:ext cx="6495258" cy="28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0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Git</a:t>
            </a:r>
            <a:r>
              <a:rPr lang="en-US" dirty="0"/>
              <a:t> know what branch you’re currently on? It keeps a special pointer called HEAD. The </a:t>
            </a:r>
            <a:r>
              <a:rPr lang="en-US" dirty="0" err="1"/>
              <a:t>git</a:t>
            </a:r>
            <a:r>
              <a:rPr lang="en-US" dirty="0"/>
              <a:t> branch command only </a:t>
            </a:r>
            <a:r>
              <a:rPr lang="en-US" i="1" dirty="0"/>
              <a:t>created </a:t>
            </a:r>
            <a:r>
              <a:rPr lang="en-US" dirty="0"/>
              <a:t>a new branch – it didn’t switch to that branch.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53" y="3464512"/>
            <a:ext cx="5373894" cy="32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Switching Branches</a:t>
            </a:r>
          </a:p>
          <a:p>
            <a:r>
              <a:rPr lang="en-US" sz="2400" dirty="0"/>
              <a:t>To switch to an existing branch, you run the </a:t>
            </a:r>
            <a:r>
              <a:rPr lang="en-US" sz="2400" dirty="0" err="1"/>
              <a:t>git</a:t>
            </a:r>
            <a:r>
              <a:rPr lang="en-US" sz="2400" dirty="0"/>
              <a:t> checkout command. Let’s switch to the new testing branch: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checkout testing</a:t>
            </a:r>
          </a:p>
          <a:p>
            <a:r>
              <a:rPr lang="en-US" sz="2400" dirty="0"/>
              <a:t>This moves HEAD to point to the testing branch.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20" y="3834056"/>
            <a:ext cx="5389959" cy="30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7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significance of that? Well, let’s do another commit:</a:t>
            </a:r>
          </a:p>
          <a:p>
            <a:pPr marL="0" indent="0">
              <a:buNone/>
            </a:pPr>
            <a:r>
              <a:rPr lang="en-US" sz="2400" dirty="0"/>
              <a:t>$ vim </a:t>
            </a:r>
            <a:r>
              <a:rPr lang="en-US" sz="2400" dirty="0" err="1"/>
              <a:t>test.rb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commit -a -m 'made a change'</a:t>
            </a: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68" y="3215184"/>
            <a:ext cx="799259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your testing branch has moved forward, but your master branch still points to the commit you were on when you ran </a:t>
            </a:r>
            <a:r>
              <a:rPr lang="en-US" sz="2000" dirty="0" err="1"/>
              <a:t>git</a:t>
            </a:r>
            <a:r>
              <a:rPr lang="en-US" sz="2000" dirty="0"/>
              <a:t> checkout to switch branches. Let’s switch back to the master branch: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checkout master</a:t>
            </a:r>
          </a:p>
          <a:p>
            <a:endParaRPr lang="en-US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72" y="3234680"/>
            <a:ext cx="804974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3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your testing branch has moved forward, but your master branch still points to the commit you were on when you ran </a:t>
            </a:r>
            <a:r>
              <a:rPr lang="en-US" sz="2000" dirty="0" err="1"/>
              <a:t>git</a:t>
            </a:r>
            <a:r>
              <a:rPr lang="en-US" sz="2000" dirty="0"/>
              <a:t> checkout to switch branches. Let’s switch back to the master branch: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checkout master</a:t>
            </a:r>
          </a:p>
          <a:p>
            <a:endParaRPr lang="en-US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72" y="3234680"/>
            <a:ext cx="804974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 descr="Git Fundamentals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t="12865" r="39343" b="15869"/>
          <a:stretch/>
        </p:blipFill>
        <p:spPr>
          <a:xfrm>
            <a:off x="2080591" y="1690688"/>
            <a:ext cx="6944140" cy="4924027"/>
          </a:xfrm>
        </p:spPr>
      </p:pic>
    </p:spTree>
    <p:extLst>
      <p:ext uri="{BB962C8B-B14F-4D97-AF65-F5344CB8AC3E}">
        <p14:creationId xmlns:p14="http://schemas.microsoft.com/office/powerpoint/2010/main" val="3189528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43" y="2222695"/>
            <a:ext cx="7304314" cy="43431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make a few changes and commit again:</a:t>
            </a:r>
          </a:p>
          <a:p>
            <a:pPr marL="0" indent="0">
              <a:buNone/>
            </a:pPr>
            <a:r>
              <a:rPr lang="en-US" sz="2000" dirty="0"/>
              <a:t>$ vim </a:t>
            </a:r>
            <a:r>
              <a:rPr lang="en-US" sz="2000" dirty="0" err="1"/>
              <a:t>test.rb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commit -a -m 'made other changes‘</a:t>
            </a:r>
          </a:p>
          <a:p>
            <a:r>
              <a:rPr lang="en-US" sz="2000" dirty="0"/>
              <a:t>All changes can be viewed using </a:t>
            </a:r>
            <a:r>
              <a:rPr lang="en-US" sz="2000" dirty="0" err="1"/>
              <a:t>git</a:t>
            </a:r>
            <a:r>
              <a:rPr lang="en-US" sz="2000" dirty="0"/>
              <a:t> log command</a:t>
            </a:r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74872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merge</a:t>
            </a:r>
          </a:p>
          <a:p>
            <a:r>
              <a:rPr lang="en-US" dirty="0"/>
              <a:t>Integrate branches together. </a:t>
            </a:r>
            <a:r>
              <a:rPr lang="en-US" i="1" dirty="0" err="1"/>
              <a:t>git</a:t>
            </a:r>
            <a:r>
              <a:rPr lang="en-US" i="1" dirty="0"/>
              <a:t> merge </a:t>
            </a:r>
            <a:r>
              <a:rPr lang="en-US" dirty="0"/>
              <a:t>combines the changes from one branch to another branch. For</a:t>
            </a:r>
          </a:p>
          <a:p>
            <a:r>
              <a:rPr lang="en-US" dirty="0"/>
              <a:t>example, merge the changes made in a staging branch into the stable branch.</a:t>
            </a:r>
          </a:p>
          <a:p>
            <a:r>
              <a:rPr lang="en-US" dirty="0"/>
              <a:t>Usage: # Merge changes into current branch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merge &lt;</a:t>
            </a:r>
            <a:r>
              <a:rPr lang="en-US" b="1" dirty="0" err="1"/>
              <a:t>branch_name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 delete a branch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branch –d </a:t>
            </a:r>
            <a:r>
              <a:rPr lang="en-US" b="1" dirty="0" err="1"/>
              <a:t>branchname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Forcefully delete: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branch –D </a:t>
            </a:r>
            <a:r>
              <a:rPr lang="en-US" b="1" dirty="0" err="1"/>
              <a:t>branchname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6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7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Working with remote repositories</a:t>
            </a:r>
          </a:p>
          <a:p>
            <a:r>
              <a:rPr lang="en-US" b="1" dirty="0" err="1"/>
              <a:t>git</a:t>
            </a:r>
            <a:r>
              <a:rPr lang="en-US" b="1" dirty="0"/>
              <a:t> remote</a:t>
            </a:r>
          </a:p>
          <a:p>
            <a:r>
              <a:rPr lang="en-US" dirty="0"/>
              <a:t>To connect a local repository with a remote repository. A remote repository can have a name set to avoid having to remember the URL of the repository.</a:t>
            </a:r>
          </a:p>
          <a:p>
            <a:r>
              <a:rPr lang="en-US" dirty="0"/>
              <a:t># Adding a remote repository with the name of beanstalk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remote add origin git@account_name.git.beanstalkapp.com:/</a:t>
            </a:r>
            <a:r>
              <a:rPr lang="en-US" b="1" dirty="0" err="1"/>
              <a:t>acccount_name</a:t>
            </a:r>
            <a:r>
              <a:rPr lang="en-US" b="1" dirty="0"/>
              <a:t>/</a:t>
            </a:r>
            <a:r>
              <a:rPr lang="en-US" b="1" dirty="0" err="1"/>
              <a:t>repository_name.git</a:t>
            </a:r>
            <a:endParaRPr lang="en-US" b="1" dirty="0"/>
          </a:p>
          <a:p>
            <a:r>
              <a:rPr lang="en-US" dirty="0"/>
              <a:t># List named remote repositories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remote -v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 connect with a remote repository :</a:t>
            </a:r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b="1" dirty="0" err="1"/>
              <a:t>git</a:t>
            </a:r>
            <a:r>
              <a:rPr lang="en-US" b="1" dirty="0"/>
              <a:t> remote add origin </a:t>
            </a:r>
            <a:r>
              <a:rPr lang="en-US" b="1" dirty="0">
                <a:hlinkClick r:id="rId2"/>
              </a:rPr>
              <a:t>https://github.com/samplearjun/java1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471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to remote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a new repository on the command line</a:t>
            </a:r>
          </a:p>
          <a:p>
            <a:pPr marL="0" indent="0">
              <a:buNone/>
            </a:pPr>
            <a:r>
              <a:rPr lang="en-US" dirty="0"/>
              <a:t>$ echo "# test" &gt;&gt; README.md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README.md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-m "first commit"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remote add origin https://github.com/samplearjun111/test.git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push -u origin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…or push an existing repository from the command line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remote add origin https://github.com/samplearjun111/test.git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94859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, the stash operation takes your modified tracked files, stages changes, and saves them on a stack of unfinished changes that you can reapply at any time.</a:t>
            </a:r>
          </a:p>
          <a:p>
            <a:r>
              <a:rPr lang="en-US" dirty="0"/>
              <a:t>You want to switch branches for customer escalation, but you don’t want to commit what you’ve been working on yet; so you’ll stash the changes. To push a new stash onto your stack, run the </a:t>
            </a:r>
            <a:r>
              <a:rPr lang="en-US" b="1" dirty="0" err="1"/>
              <a:t>git</a:t>
            </a:r>
            <a:r>
              <a:rPr lang="en-US" b="1" dirty="0"/>
              <a:t> stash</a:t>
            </a:r>
            <a:r>
              <a:rPr lang="en-US" dirty="0"/>
              <a:t> command.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stash</a:t>
            </a:r>
          </a:p>
          <a:p>
            <a:r>
              <a:rPr lang="en-US" dirty="0"/>
              <a:t>Saved working directory and index state WIP on master: e86f062 Added </a:t>
            </a:r>
            <a:r>
              <a:rPr lang="en-US" dirty="0" err="1"/>
              <a:t>my_strcpy</a:t>
            </a:r>
            <a:r>
              <a:rPr lang="en-US" dirty="0"/>
              <a:t> function</a:t>
            </a:r>
          </a:p>
          <a:p>
            <a:r>
              <a:rPr lang="en-US" dirty="0"/>
              <a:t>HEAD is now at e86f062 Added </a:t>
            </a:r>
            <a:r>
              <a:rPr lang="en-US" dirty="0" err="1"/>
              <a:t>my_strcpy</a:t>
            </a:r>
            <a:r>
              <a:rPr lang="en-US" dirty="0"/>
              <a:t> function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1039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Now, your working directory is clean and all the changes are saved on a stack. Let us verify it with the </a:t>
            </a:r>
            <a:r>
              <a:rPr lang="en-US" dirty="0" err="1"/>
              <a:t>git</a:t>
            </a:r>
            <a:r>
              <a:rPr lang="en-US" dirty="0"/>
              <a:t> status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Now you can safely switch the branch and work elsewhere. We can view a list of stashed changes by using the </a:t>
            </a:r>
            <a:r>
              <a:rPr lang="en-US" dirty="0" err="1"/>
              <a:t>git</a:t>
            </a:r>
            <a:r>
              <a:rPr lang="en-US" dirty="0"/>
              <a:t> stash list command.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stash list</a:t>
            </a:r>
          </a:p>
          <a:p>
            <a:endParaRPr lang="en-US" dirty="0"/>
          </a:p>
          <a:p>
            <a:r>
              <a:rPr lang="en-US" dirty="0"/>
              <a:t>Suppose you have resolved the customer escalation and you are back on your new feature looking for your half-done code, just execute the </a:t>
            </a:r>
            <a:r>
              <a:rPr lang="en-US" dirty="0" err="1"/>
              <a:t>git</a:t>
            </a:r>
            <a:r>
              <a:rPr lang="en-US" dirty="0"/>
              <a:t> stash pop command, to remove the changes from the stack and place them in the current working directory.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stash pop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status </a:t>
            </a:r>
          </a:p>
        </p:txBody>
      </p:sp>
    </p:spTree>
    <p:extLst>
      <p:ext uri="{BB962C8B-B14F-4D97-AF65-F5344CB8AC3E}">
        <p14:creationId xmlns:p14="http://schemas.microsoft.com/office/powerpoint/2010/main" val="9995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 descr="Git Fundamentals - Google Chrom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13328" r="40485" b="21689"/>
          <a:stretch/>
        </p:blipFill>
        <p:spPr>
          <a:xfrm>
            <a:off x="0" y="1690688"/>
            <a:ext cx="6171866" cy="4107766"/>
          </a:xfrm>
        </p:spPr>
      </p:pic>
      <p:pic>
        <p:nvPicPr>
          <p:cNvPr id="6" name="Picture 5" descr="Git Fundamentals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6906" r="50000" b="25084"/>
          <a:stretch/>
        </p:blipFill>
        <p:spPr>
          <a:xfrm>
            <a:off x="6729046" y="2647291"/>
            <a:ext cx="5257800" cy="31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 descr="Git Fundamentals - Google Chrom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13328" r="38396" b="18456"/>
          <a:stretch/>
        </p:blipFill>
        <p:spPr>
          <a:xfrm>
            <a:off x="2124221" y="1690688"/>
            <a:ext cx="7061982" cy="4730406"/>
          </a:xfrm>
        </p:spPr>
      </p:pic>
    </p:spTree>
    <p:extLst>
      <p:ext uri="{BB962C8B-B14F-4D97-AF65-F5344CB8AC3E}">
        <p14:creationId xmlns:p14="http://schemas.microsoft.com/office/powerpoint/2010/main" val="188764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orking tree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825625"/>
            <a:ext cx="7620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4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directory is where </a:t>
            </a:r>
            <a:r>
              <a:rPr lang="en-US" dirty="0" err="1"/>
              <a:t>Git</a:t>
            </a:r>
            <a:r>
              <a:rPr lang="en-US" dirty="0"/>
              <a:t> stores the metadata and object database for your project. This is the most important part of </a:t>
            </a:r>
            <a:r>
              <a:rPr lang="en-US" dirty="0" err="1"/>
              <a:t>Git</a:t>
            </a:r>
            <a:r>
              <a:rPr lang="en-US" dirty="0"/>
              <a:t>, and it is what is copied when you </a:t>
            </a:r>
            <a:r>
              <a:rPr lang="en-US" i="1" dirty="0"/>
              <a:t>clone</a:t>
            </a:r>
            <a:r>
              <a:rPr lang="en-US" dirty="0"/>
              <a:t> a repository from another computer.</a:t>
            </a:r>
          </a:p>
          <a:p>
            <a:endParaRPr lang="en-US" dirty="0"/>
          </a:p>
          <a:p>
            <a:r>
              <a:rPr lang="en-US" dirty="0"/>
              <a:t>The working tree is a single checkout of one version of the project. These files are pulled out of the compressed database in the </a:t>
            </a:r>
            <a:r>
              <a:rPr lang="en-US" dirty="0" err="1"/>
              <a:t>Git</a:t>
            </a:r>
            <a:r>
              <a:rPr lang="en-US" dirty="0"/>
              <a:t> directory and placed on disk for you to use or modify.</a:t>
            </a:r>
          </a:p>
          <a:p>
            <a:endParaRPr lang="en-US" dirty="0"/>
          </a:p>
          <a:p>
            <a:r>
              <a:rPr lang="en-US" dirty="0"/>
              <a:t>The staging area is a file, generally contained in your </a:t>
            </a:r>
            <a:r>
              <a:rPr lang="en-US" dirty="0" err="1"/>
              <a:t>Git</a:t>
            </a:r>
            <a:r>
              <a:rPr lang="en-US" dirty="0"/>
              <a:t> directory, that stores information about what will go into your next commit. Its technical name in </a:t>
            </a:r>
            <a:r>
              <a:rPr lang="en-US" dirty="0" err="1"/>
              <a:t>Git</a:t>
            </a:r>
            <a:r>
              <a:rPr lang="en-US" dirty="0"/>
              <a:t> parlance is the “index”, but the phrase “staging area” works just as well.</a:t>
            </a:r>
          </a:p>
        </p:txBody>
      </p:sp>
    </p:spTree>
    <p:extLst>
      <p:ext uri="{BB962C8B-B14F-4D97-AF65-F5344CB8AC3E}">
        <p14:creationId xmlns:p14="http://schemas.microsoft.com/office/powerpoint/2010/main" val="199784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13470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Local Repository</a:t>
            </a:r>
          </a:p>
          <a:p>
            <a:pPr lvl="1"/>
            <a:r>
              <a:rPr lang="en-US" dirty="0"/>
              <a:t>Every VCS tool provides a private workplace as a working copy. Developers make changes in their private workplace and after commit, these changes become a part of the repository.</a:t>
            </a:r>
          </a:p>
          <a:p>
            <a:r>
              <a:rPr lang="en-US" dirty="0"/>
              <a:t>Commits</a:t>
            </a:r>
          </a:p>
          <a:p>
            <a:pPr lvl="1"/>
            <a:r>
              <a:rPr lang="en-US" dirty="0"/>
              <a:t>Commit holds the current state of the repository. You can consider a commit object as a node of the linked list. Every commit object has a pointer to the parent commit object.</a:t>
            </a:r>
          </a:p>
          <a:p>
            <a:r>
              <a:rPr lang="en-US" dirty="0"/>
              <a:t>Branches</a:t>
            </a:r>
          </a:p>
          <a:p>
            <a:pPr lvl="1"/>
            <a:r>
              <a:rPr lang="en-US" dirty="0"/>
              <a:t>Branches are used to create another line of development. Usually, a branch is created to work on a new feature. Once the feature is completed, it is merged back with the master branch and we delete the branch.</a:t>
            </a:r>
          </a:p>
          <a:p>
            <a:r>
              <a:rPr lang="en-US" dirty="0"/>
              <a:t>Tags</a:t>
            </a:r>
          </a:p>
          <a:p>
            <a:pPr lvl="1"/>
            <a:r>
              <a:rPr lang="en-US" dirty="0"/>
              <a:t>Tag assigns a meaningful name with a specific version in the repository.</a:t>
            </a:r>
          </a:p>
          <a:p>
            <a:r>
              <a:rPr lang="en-US" dirty="0"/>
              <a:t>Clone</a:t>
            </a:r>
          </a:p>
          <a:p>
            <a:pPr lvl="1"/>
            <a:r>
              <a:rPr lang="en-US" dirty="0"/>
              <a:t>Clone operation creates the local instance of the repository.</a:t>
            </a:r>
          </a:p>
          <a:p>
            <a:r>
              <a:rPr lang="en-US" dirty="0"/>
              <a:t>Pull</a:t>
            </a:r>
          </a:p>
          <a:p>
            <a:pPr lvl="1"/>
            <a:r>
              <a:rPr lang="en-US" dirty="0"/>
              <a:t>Pull operation copies the changes from a remote repository instance to a local one.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Push operation copies changes from a local repository instance to a remote one.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HEAD is a pointer, which always points to the latest commit in the branch. Whenever you make a commit, HEAD is updated with the latest commit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0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134707"/>
          </a:xfrm>
        </p:spPr>
        <p:txBody>
          <a:bodyPr>
            <a:normAutofit/>
          </a:bodyPr>
          <a:lstStyle/>
          <a:p>
            <a:r>
              <a:rPr lang="en-US" dirty="0"/>
              <a:t>Blobs</a:t>
            </a:r>
          </a:p>
          <a:p>
            <a:pPr lvl="1"/>
            <a:r>
              <a:rPr lang="en-US" dirty="0"/>
              <a:t>Blob stands for </a:t>
            </a:r>
            <a:r>
              <a:rPr lang="en-US" b="1" dirty="0"/>
              <a:t>B</a:t>
            </a:r>
            <a:r>
              <a:rPr lang="en-US" dirty="0"/>
              <a:t>inary </a:t>
            </a:r>
            <a:r>
              <a:rPr lang="en-US" b="1" dirty="0"/>
              <a:t>L</a:t>
            </a:r>
            <a:r>
              <a:rPr lang="en-US" dirty="0"/>
              <a:t>arge </a:t>
            </a:r>
            <a:r>
              <a:rPr lang="en-US" b="1" dirty="0"/>
              <a:t>Ob</a:t>
            </a:r>
            <a:r>
              <a:rPr lang="en-US" dirty="0"/>
              <a:t>ject. Each version of a file is represented by blob. A blob holds the file data but doesn’t contain any metadata about the file</a:t>
            </a:r>
          </a:p>
          <a:p>
            <a:r>
              <a:rPr lang="en-US" dirty="0"/>
              <a:t>Trees</a:t>
            </a:r>
          </a:p>
          <a:p>
            <a:pPr lvl="1"/>
            <a:r>
              <a:rPr lang="en-US" dirty="0"/>
              <a:t>Tree is an object, which represents a directory. It holds blobs as well as other sub-directories.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13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 workflow is as follows:</a:t>
            </a:r>
          </a:p>
          <a:p>
            <a:r>
              <a:rPr lang="en-US" dirty="0"/>
              <a:t>You clone the </a:t>
            </a:r>
            <a:r>
              <a:rPr lang="en-US" dirty="0" err="1"/>
              <a:t>Git</a:t>
            </a:r>
            <a:r>
              <a:rPr lang="en-US" dirty="0"/>
              <a:t> repository as a working copy.</a:t>
            </a:r>
          </a:p>
          <a:p>
            <a:r>
              <a:rPr lang="en-US" dirty="0"/>
              <a:t>You modify the working copy by adding/editing files.</a:t>
            </a:r>
          </a:p>
          <a:p>
            <a:r>
              <a:rPr lang="en-US" dirty="0"/>
              <a:t>If necessary, you also update the working copy by taking other developer's changes.</a:t>
            </a:r>
          </a:p>
          <a:p>
            <a:r>
              <a:rPr lang="en-US" dirty="0"/>
              <a:t>You review the changes before commit.</a:t>
            </a:r>
          </a:p>
          <a:p>
            <a:r>
              <a:rPr lang="en-US" dirty="0"/>
              <a:t>You commit changes. If everything is fine, then you push the changes to the repository.</a:t>
            </a:r>
          </a:p>
          <a:p>
            <a:r>
              <a:rPr lang="en-US" dirty="0"/>
              <a:t>After committing, if you realize something is wrong, then you correct the last commit and push the changes to the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3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1046</Words>
  <Application>Microsoft Office PowerPoint</Application>
  <PresentationFormat>Widescreen</PresentationFormat>
  <Paragraphs>153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Git Basics</vt:lpstr>
      <vt:lpstr>Introduction</vt:lpstr>
      <vt:lpstr>Introduction</vt:lpstr>
      <vt:lpstr>Introduction</vt:lpstr>
      <vt:lpstr>Git Project</vt:lpstr>
      <vt:lpstr>Git Project</vt:lpstr>
      <vt:lpstr>Terminologies</vt:lpstr>
      <vt:lpstr>Terminologies</vt:lpstr>
      <vt:lpstr>Git Workflow</vt:lpstr>
      <vt:lpstr>Git Workflow</vt:lpstr>
      <vt:lpstr>Using Git</vt:lpstr>
      <vt:lpstr>Using Git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Working with remote</vt:lpstr>
      <vt:lpstr>Local to remote push</vt:lpstr>
      <vt:lpstr>Stashing</vt:lpstr>
      <vt:lpstr>Stashing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Arjun Balasubramanian</dc:creator>
  <cp:lastModifiedBy>Arjun Balasubramanian</cp:lastModifiedBy>
  <cp:revision>49</cp:revision>
  <dcterms:created xsi:type="dcterms:W3CDTF">2018-07-23T09:43:52Z</dcterms:created>
  <dcterms:modified xsi:type="dcterms:W3CDTF">2018-07-26T11:55:12Z</dcterms:modified>
</cp:coreProperties>
</file>