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8bfe9799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8bfe9799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8bfe9799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8bfe9799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bfe9799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bfe9799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bfe9799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bfe9799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8bfe9799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8bfe9799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bfe9799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bfe9799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bfe979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bfe979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bfe9799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8bfe979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296975" y="485775"/>
            <a:ext cx="65829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for Work Systems Design Lab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81750" y="3058325"/>
            <a:ext cx="70980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MEMBERS: Konda </a:t>
            </a:r>
            <a:r>
              <a:rPr lang="en" sz="2000"/>
              <a:t>Jnanasree</a:t>
            </a:r>
            <a:endParaRPr sz="2000"/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Lakshya Manan </a:t>
            </a:r>
            <a:r>
              <a:rPr lang="en" sz="2000"/>
              <a:t>Jaiswal</a:t>
            </a:r>
            <a:endParaRPr sz="2000"/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Sri Sai Vaibhav</a:t>
            </a:r>
            <a:endParaRPr sz="2000"/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Narella Sai Kiran</a:t>
            </a:r>
            <a:endParaRPr sz="2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163750" y="1943175"/>
            <a:ext cx="4068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- 5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Introducing new widgets :</a:t>
            </a:r>
            <a:endParaRPr sz="2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83682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MaterialPageRoute</a:t>
            </a:r>
            <a:r>
              <a:rPr lang="en"/>
              <a:t>: A  modal route that  replaces the entire screen with a platform-adaptive transition. For android, the entrance transition  for the pages slides the route upwards and fades it in. The exit transition is the same, but in reverse.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00" y="687125"/>
            <a:ext cx="5858202" cy="42422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778675" y="167500"/>
            <a:ext cx="3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TRANSITION FROM THIS WINDOW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778675" y="167500"/>
            <a:ext cx="3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TRANSITION TO THIS WINDOW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375" y="833750"/>
            <a:ext cx="6449402" cy="41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Introducing new widgets :</a:t>
            </a:r>
            <a:endParaRPr sz="24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83682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FloatingActionButton: </a:t>
            </a:r>
            <a:r>
              <a:rPr lang="en"/>
              <a:t>A material design floating action button. A floating  action button is a circular cutton that  hovers over  the content to promote a primary action in the application.</a:t>
            </a:r>
            <a:endParaRPr sz="115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3350013"/>
            <a:ext cx="32194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541125" y="2974375"/>
            <a:ext cx="26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Floating Action Button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Introducing new widgets :</a:t>
            </a:r>
            <a:endParaRPr sz="24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716475"/>
            <a:ext cx="83682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FlatButton: </a:t>
            </a:r>
            <a:r>
              <a:rPr lang="en"/>
              <a:t>This is a material design widget in flutter. It is a text label material widget that performs an action when the button is tapped.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00" y="184588"/>
            <a:ext cx="6814000" cy="477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 flipH="1" rot="10800000">
            <a:off x="1507575" y="1458175"/>
            <a:ext cx="914400" cy="60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 txBox="1"/>
          <p:nvPr/>
        </p:nvSpPr>
        <p:spPr>
          <a:xfrm>
            <a:off x="554700" y="2059375"/>
            <a:ext cx="17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Flat Button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Future work plan:</a:t>
            </a:r>
            <a:endParaRPr sz="2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Adding WSD Experiment Details: </a:t>
            </a:r>
            <a:r>
              <a:rPr lang="en"/>
              <a:t>Experiment details will be added complete with their objectives, procedures, and their importance and industrial applications.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Short MCQ quiz: </a:t>
            </a:r>
            <a:r>
              <a:rPr lang="en"/>
              <a:t>Each experiment will have a short pop quiz at the end which will include questions that will require the user to think critically about the experiment and will </a:t>
            </a:r>
            <a:r>
              <a:rPr lang="en"/>
              <a:t>enhance</a:t>
            </a:r>
            <a:r>
              <a:rPr lang="en"/>
              <a:t> their understanding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In-app videos: </a:t>
            </a:r>
            <a:r>
              <a:rPr lang="en"/>
              <a:t>Each experiment will have in-app videos hosted by platforms like YouTube. These videos will be relevant to the concerned experiment and will add to the user’s understanding of the experiment.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1247662" y="2055587"/>
            <a:ext cx="6648680" cy="10323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