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14684705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1" d="2"/>
          <a:sy n="1" d="2"/>
        </p:scale>
        <p:origin x="-606" y="-48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4/8/2024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4/8/2024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4/8/2024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4/8/2024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4/8/2024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Student Name- </a:t>
            </a:r>
            <a:r>
              <a:rPr lang="en-US" sz="2000" b="1" dirty="0" smtClean="0">
                <a:solidFill>
                  <a:srgbClr val="FFC000"/>
                </a:solidFill>
                <a:latin typeface="Arial"/>
                <a:cs typeface="Arial"/>
              </a:rPr>
              <a:t>GIRIDHARAN S</a:t>
            </a:r>
            <a:endParaRPr lang="en-US" sz="2000" b="1" dirty="0" smtClean="0">
              <a:solidFill>
                <a:srgbClr val="FFC000"/>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College Name- </a:t>
            </a:r>
            <a:r>
              <a:rPr lang="en-US" sz="2000" b="1" dirty="0" smtClean="0">
                <a:solidFill>
                  <a:srgbClr val="FFC000"/>
                </a:solidFill>
                <a:latin typeface="Arial"/>
                <a:cs typeface="Arial"/>
              </a:rPr>
              <a:t>KINGS ENGINEERING COLLEGE</a:t>
            </a:r>
          </a:p>
          <a:p>
            <a:pPr marL="457200" indent="-457200">
              <a:buAutoNum type="arabicPeriod"/>
            </a:pPr>
            <a:r>
              <a:rPr lang="en-US" sz="2000" b="1" dirty="0" smtClean="0">
                <a:solidFill>
                  <a:schemeClr val="accent1">
                    <a:lumMod val="75000"/>
                  </a:schemeClr>
                </a:solidFill>
                <a:latin typeface="Arial"/>
                <a:cs typeface="Arial"/>
              </a:rPr>
              <a:t>Department- </a:t>
            </a:r>
            <a:r>
              <a:rPr lang="en-US" sz="2000" b="1" dirty="0" smtClean="0">
                <a:solidFill>
                  <a:srgbClr val="FFC000"/>
                </a:solidFill>
                <a:latin typeface="Arial"/>
                <a:cs typeface="Arial"/>
              </a:rPr>
              <a:t>COMPUTER SCIENCE</a:t>
            </a:r>
            <a:endParaRPr lang="en-US" sz="2000" b="1" dirty="0">
              <a:solidFill>
                <a:srgbClr val="FFC000"/>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smtClean="0">
                <a:solidFill>
                  <a:schemeClr val="accent1"/>
                </a:solidFill>
                <a:latin typeface="Arial"/>
                <a:ea typeface="+mj-lt"/>
                <a:cs typeface="Arial"/>
              </a:rPr>
              <a:t>OUTPUT</a:t>
            </a:r>
            <a:endParaRPr lang="en-US" dirty="0"/>
          </a:p>
        </p:txBody>
      </p:sp>
      <p:pic>
        <p:nvPicPr>
          <p:cNvPr id="7" name="Content Placeholder 6" descr="key_log.png"/>
          <p:cNvPicPr>
            <a:picLocks noGrp="1" noChangeAspect="1"/>
          </p:cNvPicPr>
          <p:nvPr>
            <p:ph idx="1"/>
          </p:nvPr>
        </p:nvPicPr>
        <p:blipFill>
          <a:blip r:embed="rId2"/>
          <a:stretch>
            <a:fillRect/>
          </a:stretch>
        </p:blipFill>
        <p:spPr>
          <a:xfrm>
            <a:off x="704850" y="1215351"/>
            <a:ext cx="11049000" cy="4840515"/>
          </a:xfrm>
        </p:spPr>
      </p:pic>
    </p:spTree>
    <p:extLst>
      <p:ext uri="{BB962C8B-B14F-4D97-AF65-F5344CB8AC3E}">
        <p14:creationId xmlns=""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smtClean="0">
                <a:solidFill>
                  <a:schemeClr val="accent1"/>
                </a:solidFill>
                <a:latin typeface="Arial"/>
                <a:ea typeface="+mj-lt"/>
                <a:cs typeface="Arial"/>
              </a:rPr>
              <a:t>result</a:t>
            </a:r>
            <a:endParaRPr lang="en-US" dirty="0"/>
          </a:p>
        </p:txBody>
      </p:sp>
      <p:pic>
        <p:nvPicPr>
          <p:cNvPr id="7" name="Content Placeholder 6" descr="key_log.png"/>
          <p:cNvPicPr>
            <a:picLocks noGrp="1" noChangeAspect="1"/>
          </p:cNvPicPr>
          <p:nvPr>
            <p:ph idx="1"/>
          </p:nvPr>
        </p:nvPicPr>
        <p:blipFill>
          <a:blip r:embed="rId2"/>
          <a:stretch>
            <a:fillRect/>
          </a:stretch>
        </p:blipFill>
        <p:spPr>
          <a:xfrm>
            <a:off x="704850" y="2427871"/>
            <a:ext cx="11049000" cy="2415474"/>
          </a:xfrm>
        </p:spPr>
      </p:pic>
    </p:spTree>
    <p:extLst>
      <p:ext uri="{BB962C8B-B14F-4D97-AF65-F5344CB8AC3E}">
        <p14:creationId xmlns=""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40</TotalTime>
  <Words>629</Words>
  <Application>Microsoft Office PowerPoint</Application>
  <PresentationFormat>Custom</PresentationFormat>
  <Paragraphs>61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PROJECT TITLE</vt:lpstr>
      <vt:lpstr>OUTLINE</vt:lpstr>
      <vt:lpstr>Problem Statement</vt:lpstr>
      <vt:lpstr>Proposed Solution</vt:lpstr>
      <vt:lpstr>System  Approach</vt:lpstr>
      <vt:lpstr>Algorithm &amp; Deployment</vt:lpstr>
      <vt:lpstr>OUTPUT</vt:lpstr>
      <vt:lpstr>result</vt:lpstr>
      <vt:lpstr>Conclusion</vt:lpstr>
      <vt:lpstr>Slide 10</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24</cp:revision>
  <dcterms:created xsi:type="dcterms:W3CDTF">2021-05-26T16:50:10Z</dcterms:created>
  <dcterms:modified xsi:type="dcterms:W3CDTF">2024-04-08T09:51:19Z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