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PRAVEEN R –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http://purl.org/dc/terms/"/>
    <ds:schemaRef ds:uri="http://schemas.microsoft.com/office/2006/metadata/properties"/>
    <ds:schemaRef ds:uri="http://schemas.openxmlformats.org/package/2006/metadata/core-properties"/>
    <ds:schemaRef ds:uri="http://schemas.microsoft.com/office/2006/documentManagement/typ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201</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58</cp:revision>
  <dcterms:created xsi:type="dcterms:W3CDTF">2021-05-26T16:50:10Z</dcterms:created>
  <dcterms:modified xsi:type="dcterms:W3CDTF">2024-04-02T07:36:06Z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