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57F31-B8AE-5CBA-563B-D4A440F1F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A215554-F991-F5F0-61CF-0A3F24E2F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B5E66B-5C17-D5DF-7A1F-A3A6B241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F59-0505-4DF8-A63B-671E46A66A9C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E23D33-B637-D39C-070F-D85F1353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9882C8-A9E4-FA42-0426-742F82BB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C47B-7130-44F1-AE15-EE05826D88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39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EBD3AB-B9E6-60A7-9A2A-D0703583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DB6FC9-4FEF-7DB2-E934-3B838B14B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8BA26B-2221-A3C8-EEDE-07DECA6F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F59-0505-4DF8-A63B-671E46A66A9C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B6575D-512F-F7C8-1D29-AA9AD331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BEE044-9FD6-B2B4-CA14-52F49C8C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C47B-7130-44F1-AE15-EE05826D88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75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2230150-3F94-ECBA-C694-2DF20B3DA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8FE875-2B4E-2439-2C95-28E746311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78332D-858F-43F6-F9B4-03C15516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F59-0505-4DF8-A63B-671E46A66A9C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8FE05D-675F-DDA4-0C5A-0B3BAADA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D6F356-45AD-84D9-7405-F76109DF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C47B-7130-44F1-AE15-EE05826D88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07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AD1C4C-F9A4-FC01-60DE-E46F24FE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801BD0-5643-AEAA-DF9F-18AE440A2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1889C9-CC82-EDB1-D2B5-288D5261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F59-0505-4DF8-A63B-671E46A66A9C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5B354F-3939-A467-C67A-4D9DF9E3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FE6486-F647-15B7-44F3-3611C672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C47B-7130-44F1-AE15-EE05826D88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64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7BF010-D9D1-F328-40A6-97644DF9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D58F7B-4BF6-993A-E021-40B8A975A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84F289-D155-7751-593F-B78562B9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F59-0505-4DF8-A63B-671E46A66A9C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6DCEE9-DA6E-CC04-9AEE-E1E3538B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9D4593-8252-9F72-79D5-8C744438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C47B-7130-44F1-AE15-EE05826D88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31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BA3D39-1594-EF28-DD85-D4C9CBDB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C7A156-CE0B-B3F8-B4DE-61D83FAC9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818E19-C09A-7347-0577-25D86CADD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321DD1-ECCE-501E-5DA7-FD7C9033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F59-0505-4DF8-A63B-671E46A66A9C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75BCC8-E858-673B-55C1-A18DD074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F80F7A-492A-E9E2-F4D6-B4E1447C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C47B-7130-44F1-AE15-EE05826D88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29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3FF1B6-4641-8776-F814-89AD42EBA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0B55C3-9D23-A5FA-FDD8-B79811D55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A6919A-423B-30A3-A3A7-3FE8D3BEA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07A0F7D-8AF5-3122-0BC6-1BC9EDBE7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502BAD9-67E8-9A64-EB30-E17D34E9E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112C44-2E48-0D9E-33C8-A39C49B5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F59-0505-4DF8-A63B-671E46A66A9C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AB3B7B7-FA14-F8EB-116E-D7B03C59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B4AE74-7BB0-3C01-DA33-C7A0F4BA3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C47B-7130-44F1-AE15-EE05826D88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13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12292A-B72C-E96F-2354-835FD849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868E37-2453-F2A1-A570-D6C00138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F59-0505-4DF8-A63B-671E46A66A9C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D7AE524-6953-244E-E4BF-8B4D68F1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357A79-A612-BC2C-E3CB-54DBBDC3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C47B-7130-44F1-AE15-EE05826D88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46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010247A-D666-9DA5-6113-2BF92191B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F59-0505-4DF8-A63B-671E46A66A9C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2F75AE1-2696-3482-6B42-D45A9DC5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F8A573-73D2-4033-663C-2CD6E8D7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C47B-7130-44F1-AE15-EE05826D88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40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D61DB0-F353-43DB-32B5-AD9C6CDFD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7A1470-BC53-CA61-32F4-F2AE16613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35532F-6D51-E9C1-FDDC-32ABCA541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10EF18-7562-CD5D-A10B-3A0DE5A1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F59-0505-4DF8-A63B-671E46A66A9C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E1FC4A-1715-5CFD-D366-6763721E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0603DD-2612-9E54-95D3-1D70D569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C47B-7130-44F1-AE15-EE05826D88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2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9122FF-133C-BD7D-BF65-E0F7D0C1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A977AE-B5D3-F7CA-ECC1-97EF30C42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D7AB3D-8601-6F25-97A2-43C4A8476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443657-92A8-43DA-A986-17200C04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3F59-0505-4DF8-A63B-671E46A66A9C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8EB124-C1E8-5493-4997-AD5CC236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F1FA5A-930F-58AB-78DF-5C821DB7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C47B-7130-44F1-AE15-EE05826D88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03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1F47FD-D30D-AAE9-DC54-A434C543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6E870F-9422-1877-1202-964492A47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13FABC-8D2B-53D3-5C7A-23961EB06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13F59-0505-4DF8-A63B-671E46A66A9C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EE750A-FDA8-C030-2FDA-70CF6D356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D610F4-1783-D4B5-28E4-226B96976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CC47B-7130-44F1-AE15-EE05826D88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52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DDA143-093F-2C37-0328-360D01C41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ネットワーク資料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CE6C04-2C73-97B9-A8BF-D4FE601A5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シ</a:t>
            </a:r>
            <a:r>
              <a:rPr kumimoji="1" lang="en-US" altLang="ja-JP" dirty="0"/>
              <a:t>2</a:t>
            </a:r>
            <a:r>
              <a:rPr kumimoji="1" lang="ja-JP" altLang="en-US" dirty="0"/>
              <a:t>開</a:t>
            </a:r>
            <a:r>
              <a:rPr kumimoji="1" lang="en-US" altLang="ja-JP"/>
              <a:t>1G </a:t>
            </a:r>
            <a:r>
              <a:rPr kumimoji="1" lang="ja-JP" altLang="en-US" dirty="0"/>
              <a:t>照井太一</a:t>
            </a:r>
          </a:p>
        </p:txBody>
      </p:sp>
    </p:spTree>
    <p:extLst>
      <p:ext uri="{BB962C8B-B14F-4D97-AF65-F5344CB8AC3E}">
        <p14:creationId xmlns:p14="http://schemas.microsoft.com/office/powerpoint/2010/main" val="190755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ネットワーク資料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ネットワーク資料</dc:title>
  <dc:creator>照井 太一</dc:creator>
  <cp:lastModifiedBy>照井 太一</cp:lastModifiedBy>
  <cp:revision>2</cp:revision>
  <dcterms:created xsi:type="dcterms:W3CDTF">2023-11-14T07:59:09Z</dcterms:created>
  <dcterms:modified xsi:type="dcterms:W3CDTF">2023-11-14T08:49:05Z</dcterms:modified>
</cp:coreProperties>
</file>