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EE83-EEBE-4326-8959-8EFCD8CF865B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0DE-6944-477B-BE07-51CE7F911A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2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EE83-EEBE-4326-8959-8EFCD8CF865B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0DE-6944-477B-BE07-51CE7F911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72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EE83-EEBE-4326-8959-8EFCD8CF865B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0DE-6944-477B-BE07-51CE7F911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58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EE83-EEBE-4326-8959-8EFCD8CF865B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0DE-6944-477B-BE07-51CE7F911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69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EE83-EEBE-4326-8959-8EFCD8CF865B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0DE-6944-477B-BE07-51CE7F911A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7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EE83-EEBE-4326-8959-8EFCD8CF865B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0DE-6944-477B-BE07-51CE7F911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34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EE83-EEBE-4326-8959-8EFCD8CF865B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0DE-6944-477B-BE07-51CE7F911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34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EE83-EEBE-4326-8959-8EFCD8CF865B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0DE-6944-477B-BE07-51CE7F911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39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EE83-EEBE-4326-8959-8EFCD8CF865B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0DE-6944-477B-BE07-51CE7F911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12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96EE83-EEBE-4326-8959-8EFCD8CF865B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6060DE-6944-477B-BE07-51CE7F911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3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EE83-EEBE-4326-8959-8EFCD8CF865B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0DE-6944-477B-BE07-51CE7F911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67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96EE83-EEBE-4326-8959-8EFCD8CF865B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6060DE-6944-477B-BE07-51CE7F911AD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9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“2048” game with Pygame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Zuev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01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ru-RU" dirty="0" smtClean="0"/>
              <a:t>Идея моего проекта состоит в том, чтобы воссоздать известную игру </a:t>
            </a:r>
            <a:r>
              <a:rPr lang="en-US" dirty="0" smtClean="0"/>
              <a:t>“</a:t>
            </a:r>
            <a:r>
              <a:rPr lang="ru-RU" dirty="0" smtClean="0"/>
              <a:t>2048</a:t>
            </a:r>
            <a:r>
              <a:rPr lang="en-US" dirty="0" smtClean="0"/>
              <a:t>”</a:t>
            </a:r>
            <a:r>
              <a:rPr lang="ru-RU" dirty="0" smtClean="0"/>
              <a:t>, используя знания, полученные в ходе изучения библиотеки </a:t>
            </a:r>
            <a:r>
              <a:rPr lang="en-US" dirty="0" smtClean="0"/>
              <a:t>Pygame </a:t>
            </a:r>
            <a:r>
              <a:rPr lang="ru-RU" dirty="0" smtClean="0"/>
              <a:t>на уроках </a:t>
            </a:r>
            <a:r>
              <a:rPr lang="ru-RU" dirty="0" err="1" smtClean="0"/>
              <a:t>Яндекс.Лицея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26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реализация проекта использовалась библиотека </a:t>
            </a:r>
            <a:r>
              <a:rPr lang="en-US" dirty="0" smtClean="0"/>
              <a:t>Pygame </a:t>
            </a:r>
            <a:r>
              <a:rPr lang="ru-RU" dirty="0" smtClean="0"/>
              <a:t>и </a:t>
            </a:r>
            <a:r>
              <a:rPr lang="en-US" dirty="0" smtClean="0"/>
              <a:t>Python </a:t>
            </a:r>
            <a:r>
              <a:rPr lang="ru-RU" dirty="0" smtClean="0"/>
              <a:t>версии 3.</a:t>
            </a:r>
            <a:r>
              <a:rPr lang="en-US" dirty="0" smtClean="0"/>
              <a:t>7.</a:t>
            </a:r>
          </a:p>
          <a:p>
            <a:r>
              <a:rPr lang="ru-RU" dirty="0" smtClean="0"/>
              <a:t>Программа состоит из функции </a:t>
            </a:r>
            <a:r>
              <a:rPr lang="en-US" dirty="0" err="1" smtClean="0"/>
              <a:t>Start_screen</a:t>
            </a:r>
            <a:r>
              <a:rPr lang="en-US" dirty="0" smtClean="0"/>
              <a:t>() </a:t>
            </a:r>
            <a:r>
              <a:rPr lang="ru-RU" dirty="0" smtClean="0"/>
              <a:t>и основной функции </a:t>
            </a:r>
            <a:r>
              <a:rPr lang="en-US" dirty="0" smtClean="0"/>
              <a:t>main()</a:t>
            </a:r>
            <a:r>
              <a:rPr lang="ru-RU" dirty="0" smtClean="0"/>
              <a:t>, которая отвечает вызывает функции, ответственные за игровой процесс.</a:t>
            </a:r>
            <a:endParaRPr lang="en-US" dirty="0" smtClean="0"/>
          </a:p>
          <a:p>
            <a:r>
              <a:rPr lang="ru-RU" dirty="0" smtClean="0"/>
              <a:t>Для запуска необходимы библиотеки </a:t>
            </a:r>
            <a:r>
              <a:rPr lang="en-US" dirty="0" smtClean="0"/>
              <a:t>Pygame, Random,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ru-RU" dirty="0" smtClean="0"/>
              <a:t>а также </a:t>
            </a:r>
            <a:r>
              <a:rPr lang="en-US" dirty="0" smtClean="0"/>
              <a:t>Python </a:t>
            </a:r>
            <a:r>
              <a:rPr lang="ru-RU" dirty="0" smtClean="0"/>
              <a:t>версии 3</a:t>
            </a:r>
            <a:r>
              <a:rPr lang="en-US" dirty="0" smtClean="0"/>
              <a:t>.</a:t>
            </a:r>
            <a:r>
              <a:rPr lang="en-US" dirty="0" err="1" smtClean="0"/>
              <a:t>x.x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10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9" y="1737360"/>
            <a:ext cx="3308306" cy="402272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16" y="1737359"/>
            <a:ext cx="3298306" cy="4022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43" y="1737359"/>
            <a:ext cx="330635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0509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88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Ретро</vt:lpstr>
      <vt:lpstr>“2048” game with Pygame</vt:lpstr>
      <vt:lpstr>Идея</vt:lpstr>
      <vt:lpstr>Реализация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“2048” game with Pygame</dc:title>
  <dc:creator>Tim-PC</dc:creator>
  <cp:lastModifiedBy>Tim-PC</cp:lastModifiedBy>
  <cp:revision>2</cp:revision>
  <dcterms:created xsi:type="dcterms:W3CDTF">2019-02-09T14:25:04Z</dcterms:created>
  <dcterms:modified xsi:type="dcterms:W3CDTF">2019-02-09T14:39:18Z</dcterms:modified>
</cp:coreProperties>
</file>