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73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7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45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95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0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48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20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4968F5-F9E2-499A-9FBD-24FAAC7FDB4E}" type="datetimeFigureOut">
              <a:rPr lang="ru-RU" smtClean="0"/>
              <a:t>16.03.2019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9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Имиджборд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Три.ч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Suev tim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1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Идея проекта состоит в том, чтобы создать полноценно функционирующий имиджборд со всеми его функциями. За основу был взят известный сайт </a:t>
            </a:r>
            <a:r>
              <a:rPr lang="en-US" dirty="0" smtClean="0"/>
              <a:t>“</a:t>
            </a:r>
            <a:r>
              <a:rPr lang="ru-RU" dirty="0" smtClean="0"/>
              <a:t>Два.ч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Веб-приложение состоит из главного файла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отвечает за его функционирование.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user_model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posts_model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модели пользователя и постов соответсвенно.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create_db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базы данных пользователей и постов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(posts.db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users.db)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db.py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их соединение с приложением.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reg_form, log_form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add_post_form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соответственно, за формы регистрации, авторизации и создания поста. Посты размещены в тредах(англ.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нить, цепь), где разделены по тематике.</a:t>
            </a:r>
          </a:p>
          <a:p>
            <a:pPr marL="201168" lvl="1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/>
              <a:t>	</a:t>
            </a:r>
            <a:r>
              <a:rPr lang="ru-RU" dirty="0" smtClean="0"/>
              <a:t>В проекте используется библиотека </a:t>
            </a:r>
            <a:r>
              <a:rPr lang="en-US" dirty="0" smtClean="0"/>
              <a:t>Flask, flask-wtf, </a:t>
            </a:r>
            <a:r>
              <a:rPr lang="ru-RU" dirty="0" smtClean="0"/>
              <a:t>библиотека </a:t>
            </a:r>
            <a:r>
              <a:rPr lang="en-US" dirty="0" smtClean="0"/>
              <a:t>sqlite-3</a:t>
            </a:r>
            <a:r>
              <a:rPr lang="ru-RU" dirty="0" smtClean="0"/>
              <a:t> и </a:t>
            </a:r>
            <a:r>
              <a:rPr lang="en-US" dirty="0" smtClean="0"/>
              <a:t>Python </a:t>
            </a:r>
            <a:r>
              <a:rPr lang="ru-RU" dirty="0" smtClean="0"/>
              <a:t>версии </a:t>
            </a:r>
            <a:r>
              <a:rPr lang="en-US" dirty="0" smtClean="0"/>
              <a:t>3.x.x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4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37360"/>
            <a:ext cx="11971606" cy="4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737360"/>
            <a:ext cx="12192000" cy="46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94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7096"/>
            <a:ext cx="709711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813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1885</TotalTime>
  <Words>42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Ретро</vt:lpstr>
      <vt:lpstr>Имиджборд “Три.ч” на Flask</vt:lpstr>
      <vt:lpstr>Идея</vt:lpstr>
      <vt:lpstr>Реализация</vt:lpstr>
      <vt:lpstr>Технологии</vt:lpstr>
      <vt:lpstr>Скриншоты</vt:lpstr>
      <vt:lpstr>Скриншоты</vt:lpstr>
      <vt:lpstr>Скриншоты</vt:lpstr>
      <vt:lpstr>Скриншоты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Имиджборд “Три.ч” на Flask</dc:title>
  <dc:creator>Tim-PC</dc:creator>
  <cp:lastModifiedBy>Tim-PC</cp:lastModifiedBy>
  <cp:revision>3</cp:revision>
  <dcterms:created xsi:type="dcterms:W3CDTF">2019-03-16T12:36:38Z</dcterms:created>
  <dcterms:modified xsi:type="dcterms:W3CDTF">2019-03-17T20:01:55Z</dcterms:modified>
</cp:coreProperties>
</file>