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9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2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Имиджборд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Три.ч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Suev tim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Идея проекта состоит в том, чтобы создать полноценно функционирующий имиджборд со всеми его функциями. За основу был взят известный сайт </a:t>
            </a:r>
            <a:r>
              <a:rPr lang="en-US" dirty="0" smtClean="0"/>
              <a:t>“</a:t>
            </a:r>
            <a:r>
              <a:rPr lang="ru-RU" dirty="0" smtClean="0"/>
              <a:t>Два.ч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Веб-приложение состоит из главного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отвечает за его функционирование.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модели пользователя и постов соответсвенно.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базы данных пользователей и постов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(posts.db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users.db)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их соединение с приложением.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reg_form, log_form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add_post_form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за формы регистрации, авторизации и создания поста. Посты размещены в тредах(англ.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нить, цепь), где разделены по тематике.</a:t>
            </a:r>
          </a:p>
          <a:p>
            <a:pPr marL="201168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</a:t>
            </a:r>
            <a:r>
              <a:rPr lang="ru-RU" dirty="0" smtClean="0"/>
              <a:t>В проекте используется библиотека </a:t>
            </a:r>
            <a:r>
              <a:rPr lang="en-US" dirty="0" smtClean="0"/>
              <a:t>Flask, flask-wtf, </a:t>
            </a:r>
            <a:r>
              <a:rPr lang="ru-RU" dirty="0" smtClean="0"/>
              <a:t>библиотека </a:t>
            </a:r>
            <a:r>
              <a:rPr lang="en-US" dirty="0" smtClean="0"/>
              <a:t>sqlite-3</a:t>
            </a:r>
            <a:r>
              <a:rPr lang="ru-RU" dirty="0" smtClean="0"/>
              <a:t> и </a:t>
            </a:r>
            <a:r>
              <a:rPr lang="en-US" dirty="0" smtClean="0"/>
              <a:t>Python </a:t>
            </a:r>
            <a:r>
              <a:rPr lang="ru-RU" dirty="0" smtClean="0"/>
              <a:t>версии </a:t>
            </a:r>
            <a:r>
              <a:rPr lang="en-US" dirty="0" smtClean="0"/>
              <a:t>3.x.x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4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" y="2419231"/>
            <a:ext cx="6384116" cy="33600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89" y="2419231"/>
            <a:ext cx="5481711" cy="28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42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1769</TotalTime>
  <Words>39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Ретро</vt:lpstr>
      <vt:lpstr>Имиджборд “Три.ч” на Flask</vt:lpstr>
      <vt:lpstr>Идея</vt:lpstr>
      <vt:lpstr>Реализация</vt:lpstr>
      <vt:lpstr>Технологии</vt:lpstr>
      <vt:lpstr>Скриншоты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Имиджборд “Три.ч” на Flask</dc:title>
  <dc:creator>Tim-PC</dc:creator>
  <cp:lastModifiedBy>Tim-PC</cp:lastModifiedBy>
  <cp:revision>2</cp:revision>
  <dcterms:created xsi:type="dcterms:W3CDTF">2019-03-16T12:36:38Z</dcterms:created>
  <dcterms:modified xsi:type="dcterms:W3CDTF">2019-03-17T18:06:10Z</dcterms:modified>
</cp:coreProperties>
</file>