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8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02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5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6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45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2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56007-6E2F-4C67-BF2D-81887281AD5D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hex-redactor on PyQt5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Tim </a:t>
            </a:r>
            <a:r>
              <a:rPr lang="en-US" dirty="0" err="1" smtClean="0"/>
              <a:t>zuev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80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8855"/>
            <a:ext cx="10058400" cy="6343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29946"/>
            <a:ext cx="10058400" cy="4139148"/>
          </a:xfrm>
        </p:spPr>
        <p:txBody>
          <a:bodyPr/>
          <a:lstStyle/>
          <a:p>
            <a:r>
              <a:rPr lang="ru-RU" dirty="0" smtClean="0"/>
              <a:t>Цель проекта – создать работоспособный </a:t>
            </a:r>
            <a:r>
              <a:rPr lang="en-US" dirty="0" smtClean="0"/>
              <a:t>HEX</a:t>
            </a:r>
            <a:r>
              <a:rPr lang="ru-RU" dirty="0" smtClean="0"/>
              <a:t> – редактор используя библиотеку </a:t>
            </a:r>
            <a:r>
              <a:rPr lang="en-US" dirty="0" smtClean="0"/>
              <a:t>PyQt5.</a:t>
            </a:r>
            <a:r>
              <a:rPr lang="ru-RU" dirty="0" smtClean="0"/>
              <a:t> Задача </a:t>
            </a:r>
            <a:r>
              <a:rPr lang="en-US" dirty="0" smtClean="0"/>
              <a:t>HEX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редактора состоят в работе с </a:t>
            </a:r>
            <a:r>
              <a:rPr lang="en-US" dirty="0" smtClean="0"/>
              <a:t>“</a:t>
            </a:r>
            <a:r>
              <a:rPr lang="ru-RU" dirty="0" smtClean="0"/>
              <a:t>сырыми данными</a:t>
            </a:r>
            <a:r>
              <a:rPr lang="en-US" dirty="0" smtClean="0"/>
              <a:t>”</a:t>
            </a:r>
            <a:r>
              <a:rPr lang="ru-RU" dirty="0" smtClean="0"/>
              <a:t> в виде потока байт. Он перекодирует текст в </a:t>
            </a:r>
            <a:r>
              <a:rPr lang="en-US" dirty="0" smtClean="0"/>
              <a:t>hex-</a:t>
            </a:r>
            <a:r>
              <a:rPr lang="ru-RU" dirty="0" smtClean="0"/>
              <a:t>формат и наоборот.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77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64757"/>
            <a:ext cx="10058400" cy="5931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моем приложении использовались функции библиотеки </a:t>
            </a:r>
            <a:r>
              <a:rPr lang="en-US" dirty="0" smtClean="0"/>
              <a:t>PyQt5</a:t>
            </a:r>
            <a:r>
              <a:rPr lang="ru-RU" dirty="0" smtClean="0"/>
              <a:t>, изученные на курсе Яндекс.Лицея. Программа состоит из основного класса </a:t>
            </a:r>
            <a:r>
              <a:rPr lang="en-US" dirty="0" err="1" smtClean="0"/>
              <a:t>MyWidget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класса</a:t>
            </a:r>
            <a:r>
              <a:rPr lang="en-US" dirty="0"/>
              <a:t> </a:t>
            </a:r>
            <a:r>
              <a:rPr lang="en-US" dirty="0" err="1" smtClean="0"/>
              <a:t>MyTextEdit</a:t>
            </a:r>
            <a:r>
              <a:rPr lang="ru-RU" dirty="0" smtClean="0"/>
              <a:t>, переопределяющего класс </a:t>
            </a:r>
            <a:r>
              <a:rPr lang="en-US" dirty="0" err="1" smtClean="0"/>
              <a:t>QPlainTextEdit</a:t>
            </a:r>
            <a:r>
              <a:rPr lang="en-US" dirty="0" smtClean="0"/>
              <a:t> </a:t>
            </a:r>
            <a:r>
              <a:rPr lang="ru-RU" dirty="0" smtClean="0"/>
              <a:t>для расширения его возможностей.</a:t>
            </a:r>
            <a:r>
              <a:rPr lang="en-US" dirty="0" smtClean="0"/>
              <a:t> </a:t>
            </a:r>
            <a:r>
              <a:rPr lang="ru-RU" dirty="0" smtClean="0"/>
              <a:t>За визуальное оформление отвечает файл </a:t>
            </a:r>
            <a:r>
              <a:rPr lang="en-US" dirty="0" err="1" smtClean="0"/>
              <a:t>Window_design</a:t>
            </a:r>
            <a:r>
              <a:rPr lang="en-US" dirty="0" smtClean="0"/>
              <a:t>, </a:t>
            </a:r>
            <a:r>
              <a:rPr lang="ru-RU" dirty="0" smtClean="0"/>
              <a:t>созданный с помощью     </a:t>
            </a:r>
            <a:r>
              <a:rPr lang="en-US" dirty="0" err="1" smtClean="0"/>
              <a:t>QtDesigner</a:t>
            </a:r>
            <a:r>
              <a:rPr lang="en-US" dirty="0" smtClean="0"/>
              <a:t> –</a:t>
            </a:r>
            <a:r>
              <a:rPr lang="ru-RU" dirty="0" smtClean="0"/>
              <a:t>а. В классе </a:t>
            </a:r>
            <a:r>
              <a:rPr lang="en-US" dirty="0" err="1" smtClean="0"/>
              <a:t>MyWidget</a:t>
            </a:r>
            <a:r>
              <a:rPr lang="en-US" dirty="0" smtClean="0"/>
              <a:t> </a:t>
            </a:r>
            <a:r>
              <a:rPr lang="ru-RU" dirty="0" smtClean="0"/>
              <a:t>реализован непосредственно перевод текста в </a:t>
            </a:r>
            <a:r>
              <a:rPr lang="en-US" dirty="0" smtClean="0"/>
              <a:t>HEX – </a:t>
            </a:r>
            <a:r>
              <a:rPr lang="ru-RU" dirty="0" smtClean="0"/>
              <a:t>формат, процесс открытия и сохранения файла.</a:t>
            </a:r>
            <a:r>
              <a:rPr lang="en-US" dirty="0" smtClean="0"/>
              <a:t> </a:t>
            </a:r>
            <a:r>
              <a:rPr lang="ru-RU" dirty="0" smtClean="0"/>
              <a:t>Также реализована функция, </a:t>
            </a:r>
            <a:r>
              <a:rPr lang="ru-RU" dirty="0" err="1" smtClean="0"/>
              <a:t>позволябщая</a:t>
            </a:r>
            <a:r>
              <a:rPr lang="ru-RU" dirty="0" smtClean="0"/>
              <a:t> отслеживать изменения </a:t>
            </a:r>
            <a:r>
              <a:rPr lang="en-US" dirty="0" smtClean="0"/>
              <a:t>hex – </a:t>
            </a:r>
            <a:r>
              <a:rPr lang="ru-RU" dirty="0" smtClean="0"/>
              <a:t>данных прямо во время редактирования </a:t>
            </a:r>
            <a:r>
              <a:rPr lang="ru-RU" dirty="0" err="1" smtClean="0"/>
              <a:t>обчного</a:t>
            </a:r>
            <a:r>
              <a:rPr lang="ru-RU" dirty="0" smtClean="0"/>
              <a:t> текста.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45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3" y="1993557"/>
            <a:ext cx="3846117" cy="389275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86" y="1993557"/>
            <a:ext cx="4373890" cy="3892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76" y="1993557"/>
            <a:ext cx="4061254" cy="38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98"/>
            <a:ext cx="5477282" cy="43367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29" y="1223698"/>
            <a:ext cx="6511945" cy="43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 что это только базовая версия того что я хочу реализовать. </a:t>
            </a:r>
            <a:r>
              <a:rPr lang="ru-RU" dirty="0" smtClean="0"/>
              <a:t>Возможна реализация</a:t>
            </a:r>
            <a:r>
              <a:rPr lang="ru-RU" dirty="0" smtClean="0"/>
              <a:t> выделения </a:t>
            </a:r>
            <a:r>
              <a:rPr lang="ru-RU" dirty="0" smtClean="0"/>
              <a:t>соответствующего участка текста при выделении </a:t>
            </a:r>
            <a:r>
              <a:rPr lang="en-US" dirty="0" smtClean="0"/>
              <a:t>hex-</a:t>
            </a:r>
            <a:r>
              <a:rPr lang="ru-RU" dirty="0" smtClean="0"/>
              <a:t>данных. </a:t>
            </a:r>
            <a:r>
              <a:rPr lang="ru-RU" dirty="0" smtClean="0"/>
              <a:t>Помимо того, </a:t>
            </a:r>
            <a:r>
              <a:rPr lang="ru-RU" dirty="0" smtClean="0"/>
              <a:t>можно</a:t>
            </a:r>
            <a:r>
              <a:rPr lang="ru-RU" dirty="0" smtClean="0"/>
              <a:t> </a:t>
            </a:r>
            <a:r>
              <a:rPr lang="ru-RU" dirty="0" smtClean="0"/>
              <a:t>реализован модуль </a:t>
            </a:r>
            <a:r>
              <a:rPr lang="en-US" dirty="0" smtClean="0"/>
              <a:t>“Help” </a:t>
            </a:r>
            <a:r>
              <a:rPr lang="ru-RU" dirty="0" smtClean="0"/>
              <a:t>с инструкцией по </a:t>
            </a:r>
            <a:r>
              <a:rPr lang="ru-RU" smtClean="0"/>
              <a:t>работе </a:t>
            </a:r>
            <a:r>
              <a:rPr lang="ru-RU"/>
              <a:t>с</a:t>
            </a:r>
            <a:r>
              <a:rPr lang="ru-RU" smtClean="0"/>
              <a:t> </a:t>
            </a:r>
            <a:r>
              <a:rPr lang="ru-RU" dirty="0" smtClean="0"/>
              <a:t>программой.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16377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168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Ретро</vt:lpstr>
      <vt:lpstr>Simple hex-redactor on PyQt5</vt:lpstr>
      <vt:lpstr>Введение</vt:lpstr>
      <vt:lpstr>Реализация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hex-redactor on PyQt5</dc:title>
  <dc:creator>Tim-PC</dc:creator>
  <cp:lastModifiedBy>Tim-PC</cp:lastModifiedBy>
  <cp:revision>5</cp:revision>
  <dcterms:created xsi:type="dcterms:W3CDTF">2018-12-15T14:16:44Z</dcterms:created>
  <dcterms:modified xsi:type="dcterms:W3CDTF">2018-12-27T20:51:39Z</dcterms:modified>
</cp:coreProperties>
</file>