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9" r:id="rId4"/>
    <p:sldId id="273" r:id="rId5"/>
    <p:sldId id="258" r:id="rId6"/>
    <p:sldId id="277" r:id="rId7"/>
    <p:sldId id="278" r:id="rId8"/>
    <p:sldId id="274" r:id="rId9"/>
    <p:sldId id="260" r:id="rId10"/>
    <p:sldId id="275" r:id="rId11"/>
    <p:sldId id="276" r:id="rId12"/>
    <p:sldId id="268" r:id="rId1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0" y="16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1932B-7682-40F8-B7CC-B5DCDEF0DC88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F9FB5-2D2E-4797-BBF6-8ECEB7F00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14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27EC-E918-46DA-965A-D89F60CE73F2}" type="datetime1">
              <a:rPr lang="ru-RU" smtClean="0"/>
              <a:t>06.06.2025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98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30949-1A9C-4893-9C09-B131864ABCA3}" type="datetime1">
              <a:rPr lang="ru-RU" smtClean="0"/>
              <a:t>06.06.2025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820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53BE8-660E-437B-BBE9-1D704701F54F}" type="datetime1">
              <a:rPr lang="ru-RU" smtClean="0"/>
              <a:t>06.06.2025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0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B5145-3885-4A9A-A22F-280984127DDD}" type="datetime1">
              <a:rPr lang="ru-RU" smtClean="0"/>
              <a:t>06.06.2025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78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535F-AFA2-4FA1-ACF1-11B23421BF73}" type="datetime1">
              <a:rPr lang="ru-RU" smtClean="0"/>
              <a:t>06.06.2025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028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E8D11-6AF3-46D5-8134-DBAFFEC4197E}" type="datetime1">
              <a:rPr lang="ru-RU" smtClean="0"/>
              <a:t>06.06.2025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417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EE7BD-992D-4A1A-B33E-CA0F036EB7A1}" type="datetime1">
              <a:rPr lang="ru-RU" smtClean="0"/>
              <a:t>06.06.2025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66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BB8A-F253-41C5-BE3D-51D199F10B4A}" type="datetime1">
              <a:rPr lang="ru-RU" smtClean="0"/>
              <a:t>06.06.2025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993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57DE5-A8CD-4548-BD47-6B1F22D177A3}" type="datetime1">
              <a:rPr lang="ru-RU" smtClean="0"/>
              <a:t>06.06.2025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64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3CB4D-880D-431A-AC19-5175B8AE3CAF}" type="datetime1">
              <a:rPr lang="ru-RU" smtClean="0"/>
              <a:t>06.06.2025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079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FB70E-976A-4BE1-AC6A-77A269007F64}" type="datetime1">
              <a:rPr lang="ru-RU" smtClean="0"/>
              <a:t>06.06.2025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25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45AB5-3C3D-409C-A34B-211DA3C6C40A}" type="datetime1">
              <a:rPr lang="ru-RU" smtClean="0"/>
              <a:t>06.06.2025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98FE3-B623-4641-928F-C91B54B9BC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66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AE206-C2BC-44AE-A491-A846ED145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9018" y="2066863"/>
            <a:ext cx="8094244" cy="1660165"/>
          </a:xfrm>
        </p:spPr>
        <p:txBody>
          <a:bodyPr>
            <a:normAutofit fontScale="90000"/>
          </a:bodyPr>
          <a:lstStyle/>
          <a:p>
            <a:r>
              <a:rPr lang="ru-RU" sz="292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«Метод автоматической нормализации в реляционных базах данных с использованием анализа функциональных зависимостей»</a:t>
            </a:r>
            <a:br>
              <a:rPr lang="ru-RU" sz="2925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925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74A7C4-C445-47B3-8782-368E235CE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9018" y="3985338"/>
            <a:ext cx="7429500" cy="1046086"/>
          </a:xfrm>
        </p:spPr>
        <p:txBody>
          <a:bodyPr>
            <a:noAutofit/>
          </a:bodyPr>
          <a:lstStyle/>
          <a:p>
            <a:pPr algn="l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Зуев Тимофей Александрович</a:t>
            </a:r>
          </a:p>
          <a:p>
            <a:pPr algn="l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ИУ7-85Б</a:t>
            </a:r>
          </a:p>
          <a:p>
            <a:pPr algn="l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Исаев А. Л.</a:t>
            </a:r>
          </a:p>
          <a:p>
            <a:pPr algn="l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Консультант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Гаврилова Ю. М.</a:t>
            </a:r>
          </a:p>
          <a:p>
            <a:pPr algn="l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26ED5-4CE4-439B-82CA-94FC0E11BA1E}"/>
              </a:ext>
            </a:extLst>
          </p:cNvPr>
          <p:cNvSpPr txBox="1"/>
          <p:nvPr/>
        </p:nvSpPr>
        <p:spPr>
          <a:xfrm>
            <a:off x="769018" y="1125688"/>
            <a:ext cx="8198518" cy="592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ТЕХНИЧЕСКИЙ УНИВЕРСИТЕТ ИМЕНИ Н.Э. БАУМАНА (НАЦИОНАЛЬНЫЙ ИССЛЕДОВАТЕЛЬСКИЙ УНИВЕРСИТЕТ)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447BC1-8DEE-402A-8871-76D7D107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688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38E65-68D7-4D3E-A10B-C4E7EBA4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677" y="136523"/>
            <a:ext cx="8543925" cy="1597573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сследование зависимости временных характеристик разработанной реализации метода автоматической нормализации реляционных баз данных от количества функциональных зависимостей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D01C2A5A-1B11-481E-84AA-723EAFFF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10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D8936E-EAC7-4689-BDA8-0B5919FD3D41}"/>
              </a:ext>
            </a:extLst>
          </p:cNvPr>
          <p:cNvSpPr txBox="1">
            <a:spLocks/>
          </p:cNvSpPr>
          <p:nvPr/>
        </p:nvSpPr>
        <p:spPr>
          <a:xfrm>
            <a:off x="933628" y="5333344"/>
            <a:ext cx="8250994" cy="10343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9C3AC6B-8044-48EF-6310-F8B919F00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132" y="1743113"/>
            <a:ext cx="7517986" cy="479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83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38E65-68D7-4D3E-A10B-C4E7EBA4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677" y="136523"/>
            <a:ext cx="8543925" cy="1180213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сследование зависимости занимаемой таблицами памяти от уровня нормализации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D01C2A5A-1B11-481E-84AA-723EAFFF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11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D8936E-EAC7-4689-BDA8-0B5919FD3D41}"/>
              </a:ext>
            </a:extLst>
          </p:cNvPr>
          <p:cNvSpPr txBox="1">
            <a:spLocks/>
          </p:cNvSpPr>
          <p:nvPr/>
        </p:nvSpPr>
        <p:spPr>
          <a:xfrm>
            <a:off x="933628" y="5333344"/>
            <a:ext cx="8250994" cy="10343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58AABE-23C3-4B43-E9E5-6E7C1EDF7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96" y="1637136"/>
            <a:ext cx="9564808" cy="410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68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238FB-DF8F-4753-A3CB-8741A5BC7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6" y="-119207"/>
            <a:ext cx="8543925" cy="744206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D09D78-3879-4EB0-BA19-AB04005D5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478" y="515271"/>
            <a:ext cx="8873039" cy="655608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ходе работы были успешно выполнены все поставленные задачи: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 реляционных баз данных.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Рассмотрены подходы к автоматической нормализации в реляционных базах данных.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Формализована постановка задачи в виде функциональной модели.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метод автоматической нормализации в реляционных базах данных.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Изложены особенности предлагаемого метода.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Сформулированы и описаны ключевые шаги метода в виде схем алгоритмов. Описаны структуры данных, используемые в алгоритмах.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Описано взаимодействие отдельных частей системы.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Обоснован выбор программных средств для реализации предложенного метода.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Описано взаимодействие пользователя с программным обеспечением.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Исследованы характеристики разработанного метода.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822418A-C83C-4B48-A167-48DA68B4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  <a:p>
            <a:fld id="{65F98FE3-B623-4641-928F-C91B54B9BCC4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509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238FB-DF8F-4753-A3CB-8741A5BC7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-334161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D09D78-3879-4EB0-BA19-AB04005D5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886120"/>
            <a:ext cx="8543925" cy="597187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работы является 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метод нормализации в реляционных базах данных с использованием анализа функциональных зависимостей.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Провести анализ предметной области реляционных баз данных;</a:t>
            </a: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Рассмотреть подходы к автоматической нормализации в реляционных базах данных;</a:t>
            </a: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Формализовать постановку задачи в виде функциональной модели;</a:t>
            </a: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метод автоматической нормализации в реляционных базах данных;</a:t>
            </a: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Изложить особенности предлагаемого метода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Сформулировать и описать ключевые шаги метода в виде схем алгоритмов;</a:t>
            </a: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Описать структуры данных, используемые в алгоритмах;</a:t>
            </a: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Описать взаимодействие отдельных частей системы;</a:t>
            </a: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Обосновать выбор программных средств реализации предложенного метода;</a:t>
            </a: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Обосновать выбор средств программной реализации;</a:t>
            </a: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Описать взаимодействие пользователя с программным обеспечением;</a:t>
            </a:r>
          </a:p>
          <a:p>
            <a:pPr marL="342900" lvl="0" indent="-342900" algn="just">
              <a:lnSpc>
                <a:spcPct val="120000"/>
              </a:lnSpc>
              <a:buFont typeface="Symbol" panose="05050102010706020507" pitchFamily="18" charset="2"/>
              <a:buChar char=""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Исследовать характеристики разработанного метода</a:t>
            </a:r>
            <a:r>
              <a:rPr lang="en-US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65B723F-B511-492F-95BE-05EF4515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47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918DB-10E1-46D3-81AD-214F7F8A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7" y="-63809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избыточности данных и ее 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343E1E-DBFA-4BF0-80FC-F131C0AAA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07" y="1261754"/>
            <a:ext cx="9386586" cy="1432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Пусть есть отношение «Состав заказов». «Количество товара» в заказе зависит от кода заказа и кода товара. «Дата заказа» и «ФИО клиента» зависит от кода заказа, а «Наименование товара» и «Цена за единицу» - от кода товара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отношение можно декомпозировать.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898B3249-E475-466A-A154-7E9A0B218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3</a:t>
            </a:fld>
            <a:endParaRPr lang="ru-RU"/>
          </a:p>
        </p:txBody>
      </p:sp>
      <p:pic>
        <p:nvPicPr>
          <p:cNvPr id="6" name="Рисунок 5" descr="Изображение выглядит как текст, снимок экрана, чек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8489AE1-E102-F09C-57D7-4966FB5F2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062" y="2844802"/>
            <a:ext cx="63150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235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918DB-10E1-46D3-81AD-214F7F8A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6" y="96187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существующих методов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C2740C-922D-473D-8938-6CDA0600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4</a:t>
            </a:fld>
            <a:endParaRPr lang="ru-RU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B043C7B6-B763-AEFC-C36E-46DE0DA760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5128194"/>
              </p:ext>
            </p:extLst>
          </p:nvPr>
        </p:nvGraphicFramePr>
        <p:xfrm>
          <a:off x="481263" y="1421750"/>
          <a:ext cx="8932243" cy="49346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1065">
                  <a:extLst>
                    <a:ext uri="{9D8B030D-6E8A-4147-A177-3AD203B41FA5}">
                      <a16:colId xmlns:a16="http://schemas.microsoft.com/office/drawing/2014/main" val="1506745423"/>
                    </a:ext>
                  </a:extLst>
                </a:gridCol>
                <a:gridCol w="2621621">
                  <a:extLst>
                    <a:ext uri="{9D8B030D-6E8A-4147-A177-3AD203B41FA5}">
                      <a16:colId xmlns:a16="http://schemas.microsoft.com/office/drawing/2014/main" val="645978506"/>
                    </a:ext>
                  </a:extLst>
                </a:gridCol>
                <a:gridCol w="2057792">
                  <a:extLst>
                    <a:ext uri="{9D8B030D-6E8A-4147-A177-3AD203B41FA5}">
                      <a16:colId xmlns:a16="http://schemas.microsoft.com/office/drawing/2014/main" val="612247102"/>
                    </a:ext>
                  </a:extLst>
                </a:gridCol>
                <a:gridCol w="1751765">
                  <a:extLst>
                    <a:ext uri="{9D8B030D-6E8A-4147-A177-3AD203B41FA5}">
                      <a16:colId xmlns:a16="http://schemas.microsoft.com/office/drawing/2014/main" val="3385213263"/>
                    </a:ext>
                  </a:extLst>
                </a:gridCol>
              </a:tblGrid>
              <a:tr h="144486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Метод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Макс. нормальная форма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</a:rPr>
                        <a:t>Графический интерфейс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Явное задание ФЗ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6188698"/>
                  </a:ext>
                </a:extLst>
              </a:tr>
              <a:tr h="6816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Micro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НФБК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696238"/>
                  </a:ext>
                </a:extLst>
              </a:tr>
              <a:tr h="6816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RDBNorma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3НФ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7139190"/>
                  </a:ext>
                </a:extLst>
              </a:tr>
              <a:tr h="68162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JMathNorm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НФБК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0570162"/>
                  </a:ext>
                </a:extLst>
              </a:tr>
              <a:tr h="144486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1400">
                          <a:effectLst/>
                        </a:rPr>
                        <a:t>Генетический алгоритм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3НФ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0039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965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38E65-68D7-4D3E-A10B-C4E7EBA4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0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Формализованная постановка задачи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ACCB6F7-6DC5-4149-B7CB-FA56467B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5</a:t>
            </a:fld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1A65B1A-7298-6A34-7B51-51FE5C40A0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8939DAB-F6C2-6ADE-CAD7-4BDEEA456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906" y="1373213"/>
            <a:ext cx="7396188" cy="4935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B38A2F-0274-CBE4-EF9C-7975CA760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906" y="1420864"/>
            <a:ext cx="7396188" cy="4935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761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38E65-68D7-4D3E-A10B-C4E7EBA4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0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автоматической нормализации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ACCB6F7-6DC5-4149-B7CB-FA56467B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6</a:t>
            </a:fld>
            <a:endParaRPr lang="ru-RU"/>
          </a:p>
        </p:txBody>
      </p:sp>
      <p:pic>
        <p:nvPicPr>
          <p:cNvPr id="9" name="Рисунок 8" descr="Изображение выглядит как текст, диаграмма, План, Технический чертеж">
            <a:extLst>
              <a:ext uri="{FF2B5EF4-FFF2-40B4-BE49-F238E27FC236}">
                <a16:creationId xmlns:a16="http://schemas.microsoft.com/office/drawing/2014/main" id="{F1D4BFBE-DEA9-17CD-8F41-E12965966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58" y="1222533"/>
            <a:ext cx="9445658" cy="493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88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38E65-68D7-4D3E-A10B-C4E7EBA4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0"/>
            <a:ext cx="8543925" cy="1325563"/>
          </a:xfrm>
        </p:spPr>
        <p:txBody>
          <a:bodyPr>
            <a:normAutofit/>
          </a:bodyPr>
          <a:lstStyle/>
          <a:p>
            <a:pPr algn="ctr"/>
            <a:r>
              <a:rPr lang="ru-RU" sz="32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частей системы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9ACCB6F7-6DC5-4149-B7CB-FA56467B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7</a:t>
            </a:fld>
            <a:endParaRPr lang="ru-RU"/>
          </a:p>
        </p:txBody>
      </p:sp>
      <p:pic>
        <p:nvPicPr>
          <p:cNvPr id="4" name="Рисунок 3" descr="Изображение выглядит как текст, диаграмма, снимок экрана, Пла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BDE7D77-E887-CFE8-3E68-089B1DF7A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910" y="1145973"/>
            <a:ext cx="5784179" cy="571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422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947FEC-84BB-B94D-5084-9BF18456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8</a:t>
            </a:fld>
            <a:endParaRPr lang="ru-RU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EB0736FD-AE52-346A-8C50-977C00000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76" y="1628771"/>
            <a:ext cx="2741364" cy="486410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93E9619B-3A2B-C213-3674-D89D452B86E9}"/>
              </a:ext>
            </a:extLst>
          </p:cNvPr>
          <p:cNvSpPr txBox="1">
            <a:spLocks/>
          </p:cNvSpPr>
          <p:nvPr/>
        </p:nvSpPr>
        <p:spPr>
          <a:xfrm>
            <a:off x="681036" y="9618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Алгоритм тестирования метода и группы классов эквивалентности</a:t>
            </a:r>
            <a:endParaRPr lang="ru-RU" sz="3250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37144275-EF78-4FA6-FB6D-02DBCFA4A972}"/>
              </a:ext>
            </a:extLst>
          </p:cNvPr>
          <p:cNvSpPr txBox="1">
            <a:spLocks/>
          </p:cNvSpPr>
          <p:nvPr/>
        </p:nvSpPr>
        <p:spPr>
          <a:xfrm>
            <a:off x="4254366" y="1628770"/>
            <a:ext cx="5140645" cy="3923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Классы эквивалентности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исходной нормальной форме отношения 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структуре и количеству ключей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потере ФЗ при декомпозиции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количеству и типу атрибутов и ФЗ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654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38E65-68D7-4D3E-A10B-C4E7EBA45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677" y="136523"/>
            <a:ext cx="8543925" cy="1597573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сследование зависимости временных характеристик разработанной реализации метода автоматической нормализации реляционных баз данных от количества атрибутов отношения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D01C2A5A-1B11-481E-84AA-723EAFFF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98FE3-B623-4641-928F-C91B54B9BCC4}" type="slidenum">
              <a:rPr lang="ru-RU" smtClean="0"/>
              <a:t>9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5D8936E-EAC7-4689-BDA8-0B5919FD3D41}"/>
              </a:ext>
            </a:extLst>
          </p:cNvPr>
          <p:cNvSpPr txBox="1">
            <a:spLocks/>
          </p:cNvSpPr>
          <p:nvPr/>
        </p:nvSpPr>
        <p:spPr>
          <a:xfrm>
            <a:off x="933628" y="5333344"/>
            <a:ext cx="8250994" cy="10343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8C695D-8B28-66C9-67D9-369C4C3C3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687" y="1734096"/>
            <a:ext cx="6840875" cy="458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356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953</TotalTime>
  <Words>449</Words>
  <Application>Microsoft Office PowerPoint</Application>
  <PresentationFormat>Лист A4 (210x297 мм)</PresentationFormat>
  <Paragraphs>81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Times New Roman</vt:lpstr>
      <vt:lpstr>Тема Office</vt:lpstr>
      <vt:lpstr>«Метод автоматической нормализации в реляционных базах данных с использованием анализа функциональных зависимостей» </vt:lpstr>
      <vt:lpstr>Цели и задачи</vt:lpstr>
      <vt:lpstr>Проблема избыточности данных и ее решение</vt:lpstr>
      <vt:lpstr>Сравнение существующих методов</vt:lpstr>
      <vt:lpstr>Формализованная постановка задачи</vt:lpstr>
      <vt:lpstr>Метод автоматической нормализации</vt:lpstr>
      <vt:lpstr>Взаимодействие частей системы</vt:lpstr>
      <vt:lpstr>Презентация PowerPoint</vt:lpstr>
      <vt:lpstr>Исследование зависимости временных характеристик разработанной реализации метода автоматической нормализации реляционных баз данных от количества атрибутов отношения</vt:lpstr>
      <vt:lpstr>Исследование зависимости временных характеристик разработанной реализации метода автоматической нормализации реляционных баз данных от количества функциональных зависимостей</vt:lpstr>
      <vt:lpstr>Исследование зависимости занимаемой таблицами памяти от уровня нормализации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«Классификация методов модификации ядра Linux»</dc:title>
  <dc:creator>Влад Мансуров</dc:creator>
  <cp:lastModifiedBy>Тим Зуев</cp:lastModifiedBy>
  <cp:revision>118</cp:revision>
  <cp:lastPrinted>2023-01-17T17:38:56Z</cp:lastPrinted>
  <dcterms:created xsi:type="dcterms:W3CDTF">2023-01-16T23:26:49Z</dcterms:created>
  <dcterms:modified xsi:type="dcterms:W3CDTF">2025-06-06T08:46:20Z</dcterms:modified>
</cp:coreProperties>
</file>