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78" r:id="rId15"/>
    <p:sldId id="260" r:id="rId16"/>
    <p:sldId id="275" r:id="rId17"/>
    <p:sldId id="276" r:id="rId18"/>
    <p:sldId id="268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2" autoAdjust="0"/>
    <p:restoredTop sz="95439" autoAdjust="0"/>
  </p:normalViewPr>
  <p:slideViewPr>
    <p:cSldViewPr snapToGrid="0">
      <p:cViewPr varScale="1">
        <p:scale>
          <a:sx n="103" d="100"/>
          <a:sy n="103" d="100"/>
        </p:scale>
        <p:origin x="15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для реляционных баз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4" name="Рисунок 3" descr="Изображение выглядит как диаграмма, План, текст, Технический чертеж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D85C03-1823-E07C-B152-63FFD261A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3685"/>
            <a:ext cx="9906000" cy="48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pic>
        <p:nvPicPr>
          <p:cNvPr id="5" name="Рисунок 4" descr="Изображение выглядит как текст, диаграмма, чек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8456194-6B99-E5B0-ADE5-4B62D02FC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93" y="982032"/>
            <a:ext cx="1870965" cy="58182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иаграмма, черно-белый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2DC0CA-A44C-5F90-C064-EAFA7E5B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09" y="982030"/>
            <a:ext cx="1962029" cy="581821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диаграмма, зарисовка, че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E3CDD4-3A0B-E768-0C2D-FF20087158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49" y="982030"/>
            <a:ext cx="1968751" cy="5818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pic>
        <p:nvPicPr>
          <p:cNvPr id="20" name="Рисунок 19" descr="Изображение выглядит как текст, чек, диаграмма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934F8D-94FC-C0B1-8562-7CCADE011C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28" y="982028"/>
            <a:ext cx="1887861" cy="58182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387358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91938" y="6309360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диаграмма, Пла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50159F8-6ED1-96DF-148E-66BD5F220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732" y="548640"/>
            <a:ext cx="7766861" cy="6309360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8" name="Рисунок 7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672FC3E-A295-F45D-31F7-4BF5E9EF9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99" y="1082254"/>
            <a:ext cx="5865802" cy="513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1337310"/>
            <a:ext cx="4406265" cy="434721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blipFill>
                <a:blip r:embed="rId3"/>
                <a:stretch>
                  <a:fillRect l="-910" t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59" y="1468972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85" y="1106904"/>
            <a:ext cx="4013733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метода нормализации в реляционных базах данных с использованием анализа функциональных зависимостей.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4426</TotalTime>
  <Words>1618</Words>
  <Application>Microsoft Office PowerPoint</Application>
  <PresentationFormat>Лист A4 (210x297 мм)</PresentationFormat>
  <Paragraphs>370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для реляционных баз данных с использованием анализа функциональных зависимостей» </vt:lpstr>
      <vt:lpstr>Актуальность</vt:lpstr>
      <vt:lpstr>Цели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167</cp:revision>
  <cp:lastPrinted>2023-01-17T17:38:56Z</cp:lastPrinted>
  <dcterms:created xsi:type="dcterms:W3CDTF">2023-01-16T23:26:49Z</dcterms:created>
  <dcterms:modified xsi:type="dcterms:W3CDTF">2025-06-22T13:51:24Z</dcterms:modified>
</cp:coreProperties>
</file>