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atasquirrel.ai/" TargetMode="Externa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3600" b="1">
                <a:solidFill>
                  <a:srgbClr val="344767"/>
                </a:solidFill>
                <a:latin typeface="Open Sans-Regular"/>
              </a:rPr>
              <a:t>Big_Shop_Sales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4" name="Picture 3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Analyzing average item cost for different products.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Product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10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Assessing daily sales performance of individual salespeople.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Date, grouped by Salesperson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11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Tracking average item cost for each salesperson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Date, grouped by Salesperson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12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Analyzing daily sales for each product.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Date, grouped by Product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13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Monitoring average item cost for each product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Date, grouped by Product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14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Evaluating daily sales performance for each region.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Date, grouped by Region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Tracking average item cost for each region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Date, grouped by Region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16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5F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27432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800" b="0">
                <a:solidFill>
                  <a:srgbClr val="344767"/>
                </a:solidFill>
                <a:latin typeface="Open Sans-Regular"/>
              </a:rPr>
              <a:t>Created By: vivekanandgy@gmail.com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320040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800" b="0">
                <a:solidFill>
                  <a:srgbClr val="344767"/>
                </a:solidFill>
                <a:latin typeface="Open Sans-Regular"/>
              </a:rPr>
              <a:t>Created At: Sun 13 Oct 2024 07:02 AM UTC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64922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C757D"/>
                </a:solidFill>
                <a:hlinkClick r:id="rId2"/>
              </a:rPr>
              <a:t>https://datasquirrel.ai/</a:t>
            </a:r>
          </a:p>
        </p:txBody>
      </p:sp>
      <p:pic>
        <p:nvPicPr>
          <p:cNvPr id="5" name="Picture 4" descr="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6400800"/>
            <a:ext cx="1828800" cy="264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Identifying top selling products based on total quantity sold.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Product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2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Analyzing sales performance of individual salespeople based on total quantity sold.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Salesperson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3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Understanding the contribution of each region to the total sales.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Region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4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Tracking daily sales trends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Date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Monitoring average item cost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Date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6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Assessing customer preferences based on sales.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No.Items per Customer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7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Comparing average item cost across different regions.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Region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8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686800" cy="1828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2400" b="1">
                <a:solidFill>
                  <a:srgbClr val="344767"/>
                </a:solidFill>
                <a:latin typeface="Open Sans-Regular"/>
              </a:rPr>
              <a:t>Tracking average item cost for each salesperson over time.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686800" cy="6400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400" b="0">
                <a:solidFill>
                  <a:srgbClr val="344767"/>
                </a:solidFill>
                <a:latin typeface="Open Sans-Regular"/>
              </a:rPr>
              <a:t>Item Cost per Salesperson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6999514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760720"/>
            <a:ext cx="86868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4572000" cy="457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Big_Shop_Sales_Project_20241013_070246.pptx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2480" y="6217920"/>
            <a:ext cx="731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0">
                <a:solidFill>
                  <a:srgbClr val="6C757D"/>
                </a:solidFill>
                <a:latin typeface="Open Sans-Regular"/>
              </a:rPr>
              <a:t>9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