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5"/>
  </p:sldMasterIdLst>
  <p:notesMasterIdLst>
    <p:notesMasterId r:id="rId7"/>
  </p:notesMasterIdLst>
  <p:sldIdLst>
    <p:sldId id="286" r:id="rId6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MS PGothic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MS PGothic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MS PGothic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MS PGothic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7B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70" autoAdjust="0"/>
    <p:restoredTop sz="95907" autoAdjust="0"/>
  </p:normalViewPr>
  <p:slideViewPr>
    <p:cSldViewPr>
      <p:cViewPr varScale="1">
        <p:scale>
          <a:sx n="49" d="100"/>
          <a:sy n="49" d="100"/>
        </p:scale>
        <p:origin x="120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8" d="100"/>
        <a:sy n="128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0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90FC078A-CFF1-44B1-90BF-6611C8A559D5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10679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MS PGothic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C1754-17E4-4B96-A222-C0A89FD14208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5825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6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de-DE">
              <a:ea typeface="ＭＳ Ｐゴシック" charset="0"/>
            </a:endParaRPr>
          </a:p>
        </p:txBody>
      </p:sp>
      <p:pic>
        <p:nvPicPr>
          <p:cNvPr id="9" name="Picture 5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2725" y="6434138"/>
            <a:ext cx="1074738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64"/>
          <p:cNvSpPr>
            <a:spLocks noChangeArrowheads="1"/>
          </p:cNvSpPr>
          <p:nvPr/>
        </p:nvSpPr>
        <p:spPr bwMode="black">
          <a:xfrm>
            <a:off x="65088" y="6464300"/>
            <a:ext cx="838200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900" dirty="0" smtClean="0">
                <a:solidFill>
                  <a:schemeClr val="bg2"/>
                </a:solidFill>
                <a:latin typeface="Arial" pitchFamily="34" charset="0"/>
              </a:rPr>
              <a:t>9/17/2020 </a:t>
            </a:r>
            <a:r>
              <a:rPr lang="en-US" sz="900" dirty="0">
                <a:solidFill>
                  <a:schemeClr val="bg2"/>
                </a:solidFill>
                <a:latin typeface="Arial" pitchFamily="34" charset="0"/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1031197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18271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7" r:id="rId2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+mj-lt"/>
          <a:ea typeface="MS PGothic" pitchFamily="34" charset="-128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190500" indent="-190500" algn="l" rtl="0" eaLnBrk="1" fontAlgn="base" hangingPunct="1">
        <a:spcBef>
          <a:spcPct val="20000"/>
        </a:spcBef>
        <a:spcAft>
          <a:spcPct val="0"/>
        </a:spcAft>
        <a:buClr>
          <a:srgbClr val="FFFFFF"/>
        </a:buClr>
        <a:buSzPct val="90000"/>
        <a:buFont typeface="Times" charset="0"/>
        <a:buChar char="•"/>
        <a:defRPr sz="2000">
          <a:solidFill>
            <a:schemeClr val="bg2"/>
          </a:solidFill>
          <a:latin typeface="+mn-lt"/>
          <a:ea typeface="MS PGothic" pitchFamily="34" charset="-128"/>
          <a:cs typeface="ＭＳ Ｐゴシック" charset="0"/>
        </a:defRPr>
      </a:lvl1pPr>
      <a:lvl2pPr marL="569913" indent="-188913" algn="l" rtl="0" eaLnBrk="1" fontAlgn="base" hangingPunct="1">
        <a:spcBef>
          <a:spcPct val="20000"/>
        </a:spcBef>
        <a:spcAft>
          <a:spcPct val="0"/>
        </a:spcAft>
        <a:buClr>
          <a:srgbClr val="FFFFFF"/>
        </a:buClr>
        <a:buSzPct val="90000"/>
        <a:buFont typeface="Times" charset="0"/>
        <a:buChar char="•"/>
        <a:defRPr sz="2000">
          <a:solidFill>
            <a:schemeClr val="bg2"/>
          </a:solidFill>
          <a:latin typeface="+mn-lt"/>
          <a:ea typeface="MS PGothic" pitchFamily="34" charset="-128"/>
        </a:defRPr>
      </a:lvl2pPr>
      <a:lvl3pPr marL="947738" indent="-187325" algn="l" rtl="0" eaLnBrk="1" fontAlgn="base" hangingPunct="1">
        <a:spcBef>
          <a:spcPct val="20000"/>
        </a:spcBef>
        <a:spcAft>
          <a:spcPct val="0"/>
        </a:spcAft>
        <a:buClr>
          <a:srgbClr val="FFFFFF"/>
        </a:buClr>
        <a:buSzPct val="90000"/>
        <a:buFont typeface="Times" charset="0"/>
        <a:buChar char="•"/>
        <a:defRPr sz="2000">
          <a:solidFill>
            <a:schemeClr val="bg2"/>
          </a:solidFill>
          <a:latin typeface="+mn-lt"/>
          <a:ea typeface="MS PGothic" pitchFamily="34" charset="-128"/>
        </a:defRPr>
      </a:lvl3pPr>
      <a:lvl4pPr marL="1323975" indent="-185738" algn="l" rtl="0" eaLnBrk="1" fontAlgn="base" hangingPunct="1">
        <a:spcBef>
          <a:spcPct val="20000"/>
        </a:spcBef>
        <a:spcAft>
          <a:spcPct val="0"/>
        </a:spcAft>
        <a:buClr>
          <a:srgbClr val="FFFFFF"/>
        </a:buClr>
        <a:buSzPct val="90000"/>
        <a:buFont typeface="Times" charset="0"/>
        <a:buChar char="•"/>
        <a:defRPr sz="2000">
          <a:solidFill>
            <a:schemeClr val="bg2"/>
          </a:solidFill>
          <a:latin typeface="+mn-lt"/>
          <a:ea typeface="MS PGothic" pitchFamily="34" charset="-128"/>
        </a:defRPr>
      </a:lvl4pPr>
      <a:lvl5pPr marL="1792288" indent="-277813" algn="l" rtl="0" eaLnBrk="1" fontAlgn="base" hangingPunct="1">
        <a:spcBef>
          <a:spcPct val="20000"/>
        </a:spcBef>
        <a:spcAft>
          <a:spcPct val="0"/>
        </a:spcAft>
        <a:buClr>
          <a:srgbClr val="FFFFFF"/>
        </a:buClr>
        <a:buSzPct val="90000"/>
        <a:buFont typeface="Times" charset="0"/>
        <a:buChar char="•"/>
        <a:defRPr sz="2000">
          <a:solidFill>
            <a:schemeClr val="bg2"/>
          </a:solidFill>
          <a:latin typeface="+mn-lt"/>
          <a:ea typeface="MS PGothic" pitchFamily="34" charset="-128"/>
        </a:defRPr>
      </a:lvl5pPr>
      <a:lvl6pPr marL="2249488" indent="-277813" algn="l" rtl="0" eaLnBrk="1" fontAlgn="base" hangingPunct="1">
        <a:spcBef>
          <a:spcPct val="20000"/>
        </a:spcBef>
        <a:spcAft>
          <a:spcPct val="0"/>
        </a:spcAft>
        <a:buClr>
          <a:srgbClr val="FFFFFF"/>
        </a:buClr>
        <a:buSzPct val="90000"/>
        <a:buFont typeface="Times" charset="0"/>
        <a:buChar char="•"/>
        <a:defRPr sz="2000">
          <a:solidFill>
            <a:schemeClr val="bg2"/>
          </a:solidFill>
          <a:latin typeface="+mn-lt"/>
          <a:ea typeface="+mn-ea"/>
        </a:defRPr>
      </a:lvl6pPr>
      <a:lvl7pPr marL="2706688" indent="-277813" algn="l" rtl="0" eaLnBrk="1" fontAlgn="base" hangingPunct="1">
        <a:spcBef>
          <a:spcPct val="20000"/>
        </a:spcBef>
        <a:spcAft>
          <a:spcPct val="0"/>
        </a:spcAft>
        <a:buClr>
          <a:srgbClr val="FFFFFF"/>
        </a:buClr>
        <a:buSzPct val="90000"/>
        <a:buFont typeface="Times" charset="0"/>
        <a:buChar char="•"/>
        <a:defRPr sz="2000">
          <a:solidFill>
            <a:schemeClr val="bg2"/>
          </a:solidFill>
          <a:latin typeface="+mn-lt"/>
          <a:ea typeface="+mn-ea"/>
        </a:defRPr>
      </a:lvl7pPr>
      <a:lvl8pPr marL="3163888" indent="-277813" algn="l" rtl="0" eaLnBrk="1" fontAlgn="base" hangingPunct="1">
        <a:spcBef>
          <a:spcPct val="20000"/>
        </a:spcBef>
        <a:spcAft>
          <a:spcPct val="0"/>
        </a:spcAft>
        <a:buClr>
          <a:srgbClr val="FFFFFF"/>
        </a:buClr>
        <a:buSzPct val="90000"/>
        <a:buFont typeface="Times" charset="0"/>
        <a:buChar char="•"/>
        <a:defRPr sz="2000">
          <a:solidFill>
            <a:schemeClr val="bg2"/>
          </a:solidFill>
          <a:latin typeface="+mn-lt"/>
          <a:ea typeface="+mn-ea"/>
        </a:defRPr>
      </a:lvl8pPr>
      <a:lvl9pPr marL="3621088" indent="-277813" algn="l" rtl="0" eaLnBrk="1" fontAlgn="base" hangingPunct="1">
        <a:spcBef>
          <a:spcPct val="20000"/>
        </a:spcBef>
        <a:spcAft>
          <a:spcPct val="0"/>
        </a:spcAft>
        <a:buClr>
          <a:srgbClr val="FFFFFF"/>
        </a:buClr>
        <a:buSzPct val="90000"/>
        <a:buFont typeface="Times" charset="0"/>
        <a:buChar char="•"/>
        <a:defRPr sz="20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2"/>
          <p:cNvSpPr txBox="1">
            <a:spLocks/>
          </p:cNvSpPr>
          <p:nvPr/>
        </p:nvSpPr>
        <p:spPr>
          <a:xfrm>
            <a:off x="942958" y="26890"/>
            <a:ext cx="6610011" cy="8935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endParaRPr lang="de-DE" altLang="de-DE" dirty="0">
              <a:latin typeface="Trebuchet MS" panose="020B0603020202020204" pitchFamily="34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404724" y="2605664"/>
            <a:ext cx="8631771" cy="4053761"/>
          </a:xfrm>
          <a:prstGeom prst="rect">
            <a:avLst/>
          </a:prstGeom>
          <a:solidFill>
            <a:srgbClr val="BBC2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7566175" y="2699524"/>
            <a:ext cx="1615164" cy="381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Hospital/</a:t>
            </a:r>
            <a:r>
              <a:rPr kumimoji="0" lang="de-DE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Clinic</a:t>
            </a:r>
            <a:endParaRPr kumimoji="0" lang="de-DE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759714" y="3109077"/>
            <a:ext cx="8039544" cy="25531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7587447" y="3133760"/>
            <a:ext cx="1018460" cy="381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939FAD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Biobank</a:t>
            </a:r>
            <a:endParaRPr kumimoji="0" lang="de-DE" sz="1200" b="1" i="0" u="none" strike="noStrike" kern="1200" cap="none" spc="0" normalizeH="0" baseline="0" noProof="0" dirty="0">
              <a:ln>
                <a:noFill/>
              </a:ln>
              <a:solidFill>
                <a:srgbClr val="939FA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4070170" y="3539883"/>
            <a:ext cx="4571837" cy="1979066"/>
          </a:xfrm>
          <a:prstGeom prst="rect">
            <a:avLst/>
          </a:prstGeom>
          <a:solidFill>
            <a:srgbClr val="ABB4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Abgerundetes Rechteck 12"/>
          <p:cNvSpPr/>
          <p:nvPr/>
        </p:nvSpPr>
        <p:spPr>
          <a:xfrm>
            <a:off x="6599990" y="4099897"/>
            <a:ext cx="1808102" cy="1289057"/>
          </a:xfrm>
          <a:prstGeom prst="roundRect">
            <a:avLst/>
          </a:prstGeom>
          <a:solidFill>
            <a:srgbClr val="FEB539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1" i="0" u="none" strike="noStrike" kern="1200" cap="none" spc="0" normalizeH="0" baseline="0" noProof="0" dirty="0">
                <a:ln>
                  <a:noFill/>
                </a:ln>
                <a:solidFill>
                  <a:srgbClr val="1C405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Connector</a:t>
            </a:r>
            <a:endParaRPr kumimoji="0" lang="de-DE" sz="1200" b="1" i="0" u="none" strike="noStrike" kern="1200" cap="none" spc="0" normalizeH="0" baseline="0" noProof="0" dirty="0">
              <a:ln>
                <a:noFill/>
              </a:ln>
              <a:solidFill>
                <a:srgbClr val="1C4057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Abgerundetes Rechteck 13"/>
          <p:cNvSpPr/>
          <p:nvPr/>
        </p:nvSpPr>
        <p:spPr>
          <a:xfrm>
            <a:off x="4297713" y="4109294"/>
            <a:ext cx="1802767" cy="1289057"/>
          </a:xfrm>
          <a:prstGeom prst="roundRect">
            <a:avLst/>
          </a:prstGeom>
          <a:solidFill>
            <a:srgbClr val="FEB539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1C405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Local</a:t>
            </a:r>
            <a:r>
              <a:rPr kumimoji="0" lang="de-DE" sz="1600" b="1" i="0" u="none" strike="noStrike" kern="1200" cap="none" spc="0" normalizeH="0" baseline="0" noProof="0" dirty="0">
                <a:ln>
                  <a:noFill/>
                </a:ln>
                <a:solidFill>
                  <a:srgbClr val="1C405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de-DE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1C405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  <a:r>
              <a:rPr kumimoji="0" lang="de-DE" sz="1600" b="1" i="0" u="none" strike="noStrike" kern="1200" cap="none" spc="0" normalizeH="0" baseline="0" noProof="0" dirty="0">
                <a:ln>
                  <a:noFill/>
                </a:ln>
                <a:solidFill>
                  <a:srgbClr val="1C405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lang="de-DE" sz="1600" b="1" dirty="0">
                <a:solidFill>
                  <a:srgbClr val="1C4057"/>
                </a:solidFill>
                <a:latin typeface="Calibri" panose="020F0502020204030204"/>
              </a:rPr>
              <a:t>w</a:t>
            </a:r>
            <a:r>
              <a:rPr kumimoji="0" lang="de-DE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1C405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arehouse</a:t>
            </a:r>
            <a:endParaRPr kumimoji="0" lang="de-DE" sz="1600" b="1" i="0" u="none" strike="noStrike" kern="1200" cap="none" spc="0" normalizeH="0" baseline="0" noProof="0" dirty="0">
              <a:ln>
                <a:noFill/>
              </a:ln>
              <a:solidFill>
                <a:srgbClr val="1C4057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7591168" y="3556263"/>
            <a:ext cx="1315477" cy="381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Bridgehead</a:t>
            </a:r>
            <a:endParaRPr kumimoji="0" lang="de-DE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" name="Gerader Verbinder 15"/>
          <p:cNvCxnSpPr/>
          <p:nvPr/>
        </p:nvCxnSpPr>
        <p:spPr>
          <a:xfrm>
            <a:off x="4070170" y="4005065"/>
            <a:ext cx="4571837" cy="240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bgerundetes Rechteck 16"/>
          <p:cNvSpPr/>
          <p:nvPr/>
        </p:nvSpPr>
        <p:spPr>
          <a:xfrm>
            <a:off x="928114" y="4109294"/>
            <a:ext cx="1861911" cy="1289057"/>
          </a:xfrm>
          <a:prstGeom prst="roundRect">
            <a:avLst/>
          </a:prstGeom>
          <a:solidFill>
            <a:srgbClr val="FEB5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1" i="0" u="none" strike="noStrike" kern="1200" cap="none" spc="0" normalizeH="0" baseline="0" noProof="0" dirty="0">
                <a:ln>
                  <a:noFill/>
                </a:ln>
                <a:solidFill>
                  <a:srgbClr val="1C405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ETL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srgbClr val="1C405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C4057"/>
                </a:solidFill>
                <a:effectLst/>
                <a:uLnTx/>
                <a:uFillTx/>
                <a:latin typeface="Calibri" panose="020F0502020204030204"/>
              </a:rPr>
              <a:t>(</a:t>
            </a:r>
            <a:r>
              <a:rPr kumimoji="0" lang="de-DE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1C4057"/>
                </a:solidFill>
                <a:effectLst/>
                <a:uLnTx/>
                <a:uFillTx/>
                <a:latin typeface="Calibri" panose="020F0502020204030204"/>
              </a:rPr>
              <a:t>Extract</a:t>
            </a: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C4057"/>
                </a:solidFill>
                <a:effectLst/>
                <a:uLnTx/>
                <a:uFillTx/>
                <a:latin typeface="Calibri" panose="020F0502020204030204"/>
              </a:rPr>
              <a:t>, </a:t>
            </a:r>
            <a:r>
              <a:rPr lang="de-DE" sz="1000" dirty="0" err="1">
                <a:solidFill>
                  <a:srgbClr val="1C4057"/>
                </a:solidFill>
                <a:latin typeface="Calibri" panose="020F0502020204030204"/>
              </a:rPr>
              <a:t>T</a:t>
            </a:r>
            <a:r>
              <a:rPr kumimoji="0" lang="de-DE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1C4057"/>
                </a:solidFill>
                <a:effectLst/>
                <a:uLnTx/>
                <a:uFillTx/>
                <a:latin typeface="Calibri" panose="020F0502020204030204"/>
              </a:rPr>
              <a:t>ransform</a:t>
            </a: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C4057"/>
                </a:solidFill>
                <a:effectLst/>
                <a:uLnTx/>
                <a:uFillTx/>
                <a:latin typeface="Calibri" panose="020F0502020204030204"/>
              </a:rPr>
              <a:t>, </a:t>
            </a:r>
            <a:r>
              <a:rPr kumimoji="0" lang="de-DE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1C4057"/>
                </a:solidFill>
                <a:effectLst/>
                <a:uLnTx/>
                <a:uFillTx/>
                <a:latin typeface="Calibri" panose="020F0502020204030204"/>
              </a:rPr>
              <a:t>load</a:t>
            </a: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C4057"/>
                </a:solidFill>
                <a:effectLst/>
                <a:uLnTx/>
                <a:uFillTx/>
                <a:latin typeface="Calibri" panose="020F0502020204030204"/>
              </a:rPr>
              <a:t>)</a:t>
            </a: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rgbClr val="1C4057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8" name="Ellipse 17"/>
          <p:cNvSpPr/>
          <p:nvPr/>
        </p:nvSpPr>
        <p:spPr>
          <a:xfrm>
            <a:off x="415283" y="5832324"/>
            <a:ext cx="2887573" cy="981052"/>
          </a:xfrm>
          <a:prstGeom prst="ellipse">
            <a:avLst/>
          </a:prstGeom>
          <a:solidFill>
            <a:srgbClr val="FEB539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1C405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Local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srgbClr val="1C405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lang="de-DE" sz="1600" dirty="0">
                <a:solidFill>
                  <a:srgbClr val="1C4057"/>
                </a:solidFill>
                <a:latin typeface="Calibri" panose="020F0502020204030204"/>
              </a:rPr>
              <a:t>s</a:t>
            </a:r>
            <a:r>
              <a:rPr kumimoji="0" lang="de-DE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1C405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ource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srgbClr val="1C405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lang="de-DE" sz="1600" dirty="0">
                <a:solidFill>
                  <a:srgbClr val="1C4057"/>
                </a:solidFill>
                <a:latin typeface="Calibri" panose="020F0502020204030204"/>
              </a:rPr>
              <a:t>s</a:t>
            </a:r>
            <a:r>
              <a:rPr kumimoji="0" lang="de-DE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1C405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ystems</a:t>
            </a: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srgbClr val="1C4057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Gerade Verbindung mit Pfeil 18"/>
          <p:cNvCxnSpPr>
            <a:stCxn id="17" idx="2"/>
            <a:endCxn id="18" idx="0"/>
          </p:cNvCxnSpPr>
          <p:nvPr/>
        </p:nvCxnSpPr>
        <p:spPr>
          <a:xfrm>
            <a:off x="1859069" y="5398351"/>
            <a:ext cx="1" cy="433973"/>
          </a:xfrm>
          <a:prstGeom prst="straightConnector1">
            <a:avLst/>
          </a:prstGeom>
          <a:ln w="38100">
            <a:solidFill>
              <a:srgbClr val="939FAD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bgerundetes Rechteck 19"/>
          <p:cNvSpPr/>
          <p:nvPr/>
        </p:nvSpPr>
        <p:spPr>
          <a:xfrm>
            <a:off x="3189454" y="0"/>
            <a:ext cx="2478856" cy="891423"/>
          </a:xfrm>
          <a:prstGeom prst="roundRect">
            <a:avLst/>
          </a:prstGeom>
          <a:solidFill>
            <a:srgbClr val="1C40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Authentication</a:t>
            </a:r>
          </a:p>
        </p:txBody>
      </p:sp>
      <p:sp>
        <p:nvSpPr>
          <p:cNvPr id="21" name="Abgerundetes Rechteck 20"/>
          <p:cNvSpPr/>
          <p:nvPr/>
        </p:nvSpPr>
        <p:spPr>
          <a:xfrm>
            <a:off x="6266898" y="1360894"/>
            <a:ext cx="2478856" cy="869541"/>
          </a:xfrm>
          <a:prstGeom prst="roundRect">
            <a:avLst/>
          </a:prstGeom>
          <a:solidFill>
            <a:srgbClr val="1C40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Sample Locator</a:t>
            </a:r>
            <a:endParaRPr kumimoji="0" lang="de-DE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3" name="Gerade Verbindung mit Pfeil 22"/>
          <p:cNvCxnSpPr>
            <a:stCxn id="17" idx="3"/>
            <a:endCxn id="14" idx="1"/>
          </p:cNvCxnSpPr>
          <p:nvPr/>
        </p:nvCxnSpPr>
        <p:spPr>
          <a:xfrm>
            <a:off x="2790025" y="4753822"/>
            <a:ext cx="1507688" cy="0"/>
          </a:xfrm>
          <a:prstGeom prst="straightConnector1">
            <a:avLst/>
          </a:prstGeom>
          <a:ln w="38100">
            <a:solidFill>
              <a:srgbClr val="939FAD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/>
          <p:cNvCxnSpPr>
            <a:stCxn id="13" idx="0"/>
            <a:endCxn id="21" idx="2"/>
          </p:cNvCxnSpPr>
          <p:nvPr/>
        </p:nvCxnSpPr>
        <p:spPr>
          <a:xfrm flipV="1">
            <a:off x="7504042" y="2230434"/>
            <a:ext cx="2284" cy="1869462"/>
          </a:xfrm>
          <a:prstGeom prst="straightConnector1">
            <a:avLst/>
          </a:prstGeom>
          <a:ln w="28575">
            <a:solidFill>
              <a:srgbClr val="939FAD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winkelter Verbinder 50"/>
          <p:cNvCxnSpPr>
            <a:stCxn id="21" idx="0"/>
            <a:endCxn id="20" idx="3"/>
          </p:cNvCxnSpPr>
          <p:nvPr/>
        </p:nvCxnSpPr>
        <p:spPr>
          <a:xfrm rot="16200000" flipV="1">
            <a:off x="6129728" y="-15706"/>
            <a:ext cx="915181" cy="1838016"/>
          </a:xfrm>
          <a:prstGeom prst="bentConnector2">
            <a:avLst/>
          </a:prstGeom>
          <a:ln w="28575">
            <a:solidFill>
              <a:srgbClr val="939FA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fik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813" y="4080753"/>
            <a:ext cx="860003" cy="488337"/>
          </a:xfrm>
          <a:prstGeom prst="rect">
            <a:avLst/>
          </a:prstGeom>
        </p:spPr>
      </p:pic>
      <p:cxnSp>
        <p:nvCxnSpPr>
          <p:cNvPr id="36" name="Gerade Verbindung mit Pfeil 35"/>
          <p:cNvCxnSpPr>
            <a:stCxn id="13" idx="1"/>
            <a:endCxn id="14" idx="3"/>
          </p:cNvCxnSpPr>
          <p:nvPr/>
        </p:nvCxnSpPr>
        <p:spPr>
          <a:xfrm flipH="1">
            <a:off x="6100480" y="4744425"/>
            <a:ext cx="499510" cy="9397"/>
          </a:xfrm>
          <a:prstGeom prst="straightConnector1">
            <a:avLst/>
          </a:prstGeom>
          <a:ln w="38100">
            <a:solidFill>
              <a:srgbClr val="939FAD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Abgerundetes Rechteck 42"/>
          <p:cNvSpPr/>
          <p:nvPr/>
        </p:nvSpPr>
        <p:spPr>
          <a:xfrm>
            <a:off x="35496" y="21591"/>
            <a:ext cx="2498210" cy="869541"/>
          </a:xfrm>
          <a:prstGeom prst="roundRect">
            <a:avLst/>
          </a:prstGeom>
          <a:solidFill>
            <a:srgbClr val="1C40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 err="1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Negotiator</a:t>
            </a:r>
            <a:endParaRPr lang="de-DE" sz="1600" b="1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" name="Abgerundetes Rechteck 43"/>
          <p:cNvSpPr/>
          <p:nvPr/>
        </p:nvSpPr>
        <p:spPr>
          <a:xfrm>
            <a:off x="3216428" y="1360894"/>
            <a:ext cx="2478856" cy="852809"/>
          </a:xfrm>
          <a:prstGeom prst="roundRect">
            <a:avLst/>
          </a:prstGeom>
          <a:solidFill>
            <a:srgbClr val="1C40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MDR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000" b="1" noProof="0" dirty="0" smtClean="0">
                <a:solidFill>
                  <a:prstClr val="white"/>
                </a:solidFill>
                <a:latin typeface="Calibri" panose="020F0502020204030204"/>
              </a:rPr>
              <a:t>(</a:t>
            </a:r>
            <a:r>
              <a:rPr kumimoji="0" lang="de-DE" sz="10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Metadata</a:t>
            </a:r>
            <a:r>
              <a:rPr kumimoji="0" lang="de-DE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de-DE" sz="10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repository</a:t>
            </a:r>
            <a:r>
              <a:rPr kumimoji="0" lang="de-DE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  <a:endParaRPr kumimoji="0" lang="de-DE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Abgerundetes Rechteck 44"/>
          <p:cNvSpPr/>
          <p:nvPr/>
        </p:nvSpPr>
        <p:spPr>
          <a:xfrm>
            <a:off x="3793490" y="5989126"/>
            <a:ext cx="3768503" cy="66508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1C405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Consent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srgbClr val="1C405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de-DE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1C405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management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srgbClr val="1C405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 </a:t>
            </a:r>
            <a:r>
              <a:rPr kumimoji="0" lang="de-DE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1C405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project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srgbClr val="1C405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de-DE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1C405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management</a:t>
            </a: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srgbClr val="1C4057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6" name="Gerade Verbindung mit Pfeil 45"/>
          <p:cNvCxnSpPr/>
          <p:nvPr/>
        </p:nvCxnSpPr>
        <p:spPr>
          <a:xfrm>
            <a:off x="3338675" y="6321668"/>
            <a:ext cx="454815" cy="1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>
            <a:stCxn id="21" idx="1"/>
            <a:endCxn id="44" idx="3"/>
          </p:cNvCxnSpPr>
          <p:nvPr/>
        </p:nvCxnSpPr>
        <p:spPr>
          <a:xfrm flipH="1" flipV="1">
            <a:off x="5695285" y="1787298"/>
            <a:ext cx="571613" cy="8366"/>
          </a:xfrm>
          <a:prstGeom prst="straightConnector1">
            <a:avLst/>
          </a:prstGeom>
          <a:ln w="28575">
            <a:solidFill>
              <a:srgbClr val="939FAD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/>
          <p:cNvCxnSpPr>
            <a:stCxn id="20" idx="1"/>
            <a:endCxn id="43" idx="3"/>
          </p:cNvCxnSpPr>
          <p:nvPr/>
        </p:nvCxnSpPr>
        <p:spPr>
          <a:xfrm flipH="1">
            <a:off x="2533706" y="445712"/>
            <a:ext cx="655749" cy="10649"/>
          </a:xfrm>
          <a:prstGeom prst="straightConnector1">
            <a:avLst/>
          </a:prstGeom>
          <a:ln w="38100">
            <a:solidFill>
              <a:srgbClr val="939FAD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endCxn id="43" idx="2"/>
          </p:cNvCxnSpPr>
          <p:nvPr/>
        </p:nvCxnSpPr>
        <p:spPr>
          <a:xfrm flipV="1">
            <a:off x="1284601" y="891131"/>
            <a:ext cx="0" cy="2203976"/>
          </a:xfrm>
          <a:prstGeom prst="straightConnector1">
            <a:avLst/>
          </a:prstGeom>
          <a:ln w="38100">
            <a:solidFill>
              <a:srgbClr val="939FAD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uppieren 81"/>
          <p:cNvGrpSpPr/>
          <p:nvPr/>
        </p:nvGrpSpPr>
        <p:grpSpPr>
          <a:xfrm>
            <a:off x="7758461" y="62560"/>
            <a:ext cx="900512" cy="1074741"/>
            <a:chOff x="7736655" y="258040"/>
            <a:chExt cx="900512" cy="1074741"/>
          </a:xfrm>
        </p:grpSpPr>
        <p:sp>
          <p:nvSpPr>
            <p:cNvPr id="79" name="Freihandform 78"/>
            <p:cNvSpPr>
              <a:spLocks noChangeAspect="1"/>
            </p:cNvSpPr>
            <p:nvPr/>
          </p:nvSpPr>
          <p:spPr>
            <a:xfrm rot="10800000">
              <a:off x="7864948" y="746955"/>
              <a:ext cx="643929" cy="333934"/>
            </a:xfrm>
            <a:custGeom>
              <a:avLst/>
              <a:gdLst>
                <a:gd name="connsiteX0" fmla="*/ 3194 w 1704586"/>
                <a:gd name="connsiteY0" fmla="*/ 0 h 883980"/>
                <a:gd name="connsiteX1" fmla="*/ 1701392 w 1704586"/>
                <a:gd name="connsiteY1" fmla="*/ 0 h 883980"/>
                <a:gd name="connsiteX2" fmla="*/ 1704586 w 1704586"/>
                <a:gd name="connsiteY2" fmla="*/ 31687 h 883980"/>
                <a:gd name="connsiteX3" fmla="*/ 852293 w 1704586"/>
                <a:gd name="connsiteY3" fmla="*/ 883980 h 883980"/>
                <a:gd name="connsiteX4" fmla="*/ 0 w 1704586"/>
                <a:gd name="connsiteY4" fmla="*/ 31687 h 883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04586" h="883980">
                  <a:moveTo>
                    <a:pt x="3194" y="0"/>
                  </a:moveTo>
                  <a:lnTo>
                    <a:pt x="1701392" y="0"/>
                  </a:lnTo>
                  <a:lnTo>
                    <a:pt x="1704586" y="31687"/>
                  </a:lnTo>
                  <a:cubicBezTo>
                    <a:pt x="1704586" y="502395"/>
                    <a:pt x="1323001" y="883980"/>
                    <a:pt x="852293" y="883980"/>
                  </a:cubicBezTo>
                  <a:cubicBezTo>
                    <a:pt x="381585" y="883980"/>
                    <a:pt x="0" y="502395"/>
                    <a:pt x="0" y="3168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0" name="Ellipse 79"/>
            <p:cNvSpPr>
              <a:spLocks noChangeAspect="1"/>
            </p:cNvSpPr>
            <p:nvPr/>
          </p:nvSpPr>
          <p:spPr>
            <a:xfrm>
              <a:off x="7940266" y="311371"/>
              <a:ext cx="493292" cy="493291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1" name="Ellipse 80"/>
            <p:cNvSpPr>
              <a:spLocks noChangeAspect="1"/>
            </p:cNvSpPr>
            <p:nvPr/>
          </p:nvSpPr>
          <p:spPr>
            <a:xfrm>
              <a:off x="8024526" y="395208"/>
              <a:ext cx="324772" cy="32477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7" name="Textfeld 76"/>
            <p:cNvSpPr txBox="1"/>
            <p:nvPr/>
          </p:nvSpPr>
          <p:spPr>
            <a:xfrm>
              <a:off x="7773176" y="1040660"/>
              <a:ext cx="76815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Researcher</a:t>
              </a:r>
              <a:endParaRPr lang="de-DE" sz="1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8" name="Rechteck 77"/>
            <p:cNvSpPr/>
            <p:nvPr/>
          </p:nvSpPr>
          <p:spPr>
            <a:xfrm>
              <a:off x="7736655" y="258040"/>
              <a:ext cx="900512" cy="1074741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83" name="Gerade Verbindung mit Pfeil 82"/>
          <p:cNvCxnSpPr/>
          <p:nvPr/>
        </p:nvCxnSpPr>
        <p:spPr>
          <a:xfrm flipV="1">
            <a:off x="8208717" y="1052736"/>
            <a:ext cx="0" cy="308157"/>
          </a:xfrm>
          <a:prstGeom prst="straightConnector1">
            <a:avLst/>
          </a:prstGeom>
          <a:ln w="38100">
            <a:solidFill>
              <a:srgbClr val="939FAD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5965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3_d_ver_b_Jubiläum">
  <a:themeElements>
    <a:clrScheme name="Benutzerdefiniert 9">
      <a:dk1>
        <a:srgbClr val="000000"/>
      </a:dk1>
      <a:lt1>
        <a:srgbClr val="CCDBF1"/>
      </a:lt1>
      <a:dk2>
        <a:srgbClr val="0047B9"/>
      </a:dk2>
      <a:lt2>
        <a:srgbClr val="FFFFFF"/>
      </a:lt2>
      <a:accent1>
        <a:srgbClr val="F32B42"/>
      </a:accent1>
      <a:accent2>
        <a:srgbClr val="8C8C8C"/>
      </a:accent2>
      <a:accent3>
        <a:srgbClr val="E2EAF7"/>
      </a:accent3>
      <a:accent4>
        <a:srgbClr val="000000"/>
      </a:accent4>
      <a:accent5>
        <a:srgbClr val="F8ACB0"/>
      </a:accent5>
      <a:accent6>
        <a:srgbClr val="7E7E7E"/>
      </a:accent6>
      <a:hlink>
        <a:srgbClr val="FF0000"/>
      </a:hlink>
      <a:folHlink>
        <a:srgbClr val="0047B9"/>
      </a:folHlink>
    </a:clrScheme>
    <a:fontScheme name="Office-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  <a:ea typeface="ＭＳ Ｐゴシック" charset="0"/>
          </a:defRPr>
        </a:defPPr>
      </a:lstStyle>
    </a:lnDef>
  </a:objectDefaults>
  <a:extraClrSchemeLst>
    <a:extraClrScheme>
      <a:clrScheme name="Office-Design 1">
        <a:dk1>
          <a:srgbClr val="000000"/>
        </a:dk1>
        <a:lt1>
          <a:srgbClr val="CCDBF1"/>
        </a:lt1>
        <a:dk2>
          <a:srgbClr val="0047B9"/>
        </a:dk2>
        <a:lt2>
          <a:srgbClr val="FFFFFF"/>
        </a:lt2>
        <a:accent1>
          <a:srgbClr val="F32B42"/>
        </a:accent1>
        <a:accent2>
          <a:srgbClr val="8C8C8C"/>
        </a:accent2>
        <a:accent3>
          <a:srgbClr val="E2EAF7"/>
        </a:accent3>
        <a:accent4>
          <a:srgbClr val="000000"/>
        </a:accent4>
        <a:accent5>
          <a:srgbClr val="F8ACB0"/>
        </a:accent5>
        <a:accent6>
          <a:srgbClr val="7E7E7E"/>
        </a:accent6>
        <a:hlink>
          <a:srgbClr val="FF5D00"/>
        </a:hlink>
        <a:folHlink>
          <a:srgbClr val="00954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LongProperties xmlns="http://schemas.microsoft.com/office/2006/metadata/longProperties"/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prache xmlns="3a707376-506f-4a54-80e5-a7ee0ccf0c22">1</Sprache>
    <Schlagwort xmlns="3a707376-506f-4a54-80e5-a7ee0ccf0c22">
      <Value>149</Value>
      <Value>155</Value>
      <Value>1</Value>
      <Value>150</Value>
    </Schlagwort>
    <Dokumentart xmlns="3a707376-506f-4a54-80e5-a7ee0ccf0c22">2</Dokumentart>
    <Lebenslage xmlns="3a707376-506f-4a54-80e5-a7ee0ccf0c22"/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BB9829B882D5140ABCB1E6D3420C654" ma:contentTypeVersion="3" ma:contentTypeDescription="Ein neues Dokument erstellen." ma:contentTypeScope="" ma:versionID="1ff9e6813f6a021bde9a3ac2c4138494">
  <xsd:schema xmlns:xsd="http://www.w3.org/2001/XMLSchema" xmlns:xs="http://www.w3.org/2001/XMLSchema" xmlns:p="http://schemas.microsoft.com/office/2006/metadata/properties" xmlns:ns2="3a707376-506f-4a54-80e5-a7ee0ccf0c22" targetNamespace="http://schemas.microsoft.com/office/2006/metadata/properties" ma:root="true" ma:fieldsID="883b05fc9c717fcbf1c87f95fccc8ba6" ns2:_="">
    <xsd:import namespace="3a707376-506f-4a54-80e5-a7ee0ccf0c22"/>
    <xsd:element name="properties">
      <xsd:complexType>
        <xsd:sequence>
          <xsd:element name="documentManagement">
            <xsd:complexType>
              <xsd:all>
                <xsd:element ref="ns2:Sprache"/>
                <xsd:element ref="ns2:Schlagwort" minOccurs="0"/>
                <xsd:element ref="ns2:Lebenslage" minOccurs="0"/>
                <xsd:element ref="ns2:Dokumentart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707376-506f-4a54-80e5-a7ee0ccf0c22" elementFormDefault="qualified">
    <xsd:import namespace="http://schemas.microsoft.com/office/2006/documentManagement/types"/>
    <xsd:import namespace="http://schemas.microsoft.com/office/infopath/2007/PartnerControls"/>
    <xsd:element name="Sprache" ma:index="8" ma:displayName="Sprache" ma:list="{b9639cf6-53b2-4389-8f23-7c1c595028e4}" ma:internalName="Sprache" ma:showField="Title" ma:web="a5a6fbda-85d9-4a9d-8af4-c3f22b4a9a96">
      <xsd:simpleType>
        <xsd:restriction base="dms:Lookup"/>
      </xsd:simpleType>
    </xsd:element>
    <xsd:element name="Schlagwort" ma:index="9" nillable="true" ma:displayName="Rubrik" ma:list="{a914721d-07cd-495d-abcc-35db959a8d45}" ma:internalName="Schlagwort" ma:readOnly="false" ma:showField="Title" ma:web="a5a6fbda-85d9-4a9d-8af4-c3f22b4a9a96" ma:requiredMultiChoice="tru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ebenslage" ma:index="10" nillable="true" ma:displayName="Lebenslage" ma:list="{5aa0c198-4f69-4978-a7bb-f3ade91d144f}" ma:internalName="Lebenslage" ma:showField="Title" ma:web="a5a6fbda-85d9-4a9d-8af4-c3f22b4a9a9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Dokumentart" ma:index="11" ma:displayName="Dokumentart" ma:list="{40e01764-7811-4deb-8fbf-ddcff89b72d9}" ma:internalName="Dokumentart" ma:readOnly="false" ma:showField="Title" ma:web="a5a6fbda-85d9-4a9d-8af4-c3f22b4a9a96">
      <xsd:simpleType>
        <xsd:restriction base="dms:Lookup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 ma:readOnly="tru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27EC1BB-5971-4167-BF15-3110E1B5EC85}">
  <ds:schemaRefs>
    <ds:schemaRef ds:uri="http://schemas.microsoft.com/office/2006/metadata/longProperties"/>
  </ds:schemaRefs>
</ds:datastoreItem>
</file>

<file path=customXml/itemProps2.xml><?xml version="1.0" encoding="utf-8"?>
<ds:datastoreItem xmlns:ds="http://schemas.openxmlformats.org/officeDocument/2006/customXml" ds:itemID="{EE7FB4F2-1982-4D8F-808C-8CBCA3F07F5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C101362-EEAB-44EC-BA86-AB8FF3231591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3a707376-506f-4a54-80e5-a7ee0ccf0c22"/>
    <ds:schemaRef ds:uri="http://www.w3.org/XML/1998/namespace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14C9EA08-12CD-4371-8B6E-E541B6E76C8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a707376-506f-4a54-80e5-a7ee0ccf0c2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t3_ver_b_de</Template>
  <TotalTime>0</TotalTime>
  <Words>34</Words>
  <Application>Microsoft Office PowerPoint</Application>
  <PresentationFormat>Bildschirmpräsentation (4:3)</PresentationFormat>
  <Paragraphs>16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8" baseType="lpstr">
      <vt:lpstr>MS PGothic</vt:lpstr>
      <vt:lpstr>MS PGothic</vt:lpstr>
      <vt:lpstr>Arial</vt:lpstr>
      <vt:lpstr>Calibri</vt:lpstr>
      <vt:lpstr>Times</vt:lpstr>
      <vt:lpstr>Trebuchet MS</vt:lpstr>
      <vt:lpstr>t3_d_ver_b_Jubiläum</vt:lpstr>
      <vt:lpstr>PowerPoint-Präsentation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>titel bildmotiv</dc:subject>
  <dc:creator>Timo Iwanow</dc:creator>
  <cp:keywords/>
  <dc:description/>
  <cp:lastModifiedBy>Croft, David</cp:lastModifiedBy>
  <cp:revision>107</cp:revision>
  <dcterms:created xsi:type="dcterms:W3CDTF">2020-04-06T08:19:27Z</dcterms:created>
  <dcterms:modified xsi:type="dcterms:W3CDTF">2021-02-24T15:56:42Z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ebenslage">
    <vt:lpwstr/>
  </property>
  <property fmtid="{D5CDD505-2E9C-101B-9397-08002B2CF9AE}" pid="3" name="ContentType">
    <vt:lpwstr>Dokument</vt:lpwstr>
  </property>
  <property fmtid="{D5CDD505-2E9C-101B-9397-08002B2CF9AE}" pid="4" name="Schlagwort">
    <vt:lpwstr>149;#Corporate Design CD;#155;#Powerpoint;#1;#Presse- und Öffentlichkeitsarbeit;#150;#Vorlage</vt:lpwstr>
  </property>
  <property fmtid="{D5CDD505-2E9C-101B-9397-08002B2CF9AE}" pid="5" name="Sprache">
    <vt:lpwstr>1</vt:lpwstr>
  </property>
  <property fmtid="{D5CDD505-2E9C-101B-9397-08002B2CF9AE}" pid="6" name="Dokumentart">
    <vt:lpwstr>2</vt:lpwstr>
  </property>
  <property fmtid="{D5CDD505-2E9C-101B-9397-08002B2CF9AE}" pid="7" name="ContentTypeId">
    <vt:lpwstr>0x0101003BB9829B882D5140ABCB1E6D3420C654</vt:lpwstr>
  </property>
  <property fmtid="{D5CDD505-2E9C-101B-9397-08002B2CF9AE}" pid="8" name="Order">
    <vt:r8>526700</vt:r8>
  </property>
  <property fmtid="{D5CDD505-2E9C-101B-9397-08002B2CF9AE}" pid="9" name="xd_ProgID">
    <vt:lpwstr/>
  </property>
  <property fmtid="{D5CDD505-2E9C-101B-9397-08002B2CF9AE}" pid="10" name="_SourceUrl">
    <vt:lpwstr/>
  </property>
  <property fmtid="{D5CDD505-2E9C-101B-9397-08002B2CF9AE}" pid="11" name="_SharedFileIndex">
    <vt:lpwstr/>
  </property>
  <property fmtid="{D5CDD505-2E9C-101B-9397-08002B2CF9AE}" pid="12" name="TemplateUrl">
    <vt:lpwstr/>
  </property>
</Properties>
</file>