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D3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74"/>
  </p:normalViewPr>
  <p:slideViewPr>
    <p:cSldViewPr>
      <p:cViewPr varScale="1">
        <p:scale>
          <a:sx n="110" d="100"/>
          <a:sy n="110" d="100"/>
        </p:scale>
        <p:origin x="832" y="18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16000">
              <a:schemeClr val="bg2">
                <a:tint val="80000"/>
                <a:satMod val="300000"/>
              </a:schemeClr>
            </a:gs>
            <a:gs pos="68000">
              <a:srgbClr val="D3242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0" y="0"/>
            <a:ext cx="14630400" cy="4419600"/>
          </a:xfrm>
          <a:prstGeom prst="snip2Diag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85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73" y="991436"/>
            <a:ext cx="6160054" cy="1218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017520"/>
            <a:ext cx="12435840" cy="1280160"/>
          </a:xfrm>
        </p:spPr>
        <p:txBody>
          <a:bodyPr>
            <a:normAutofit/>
          </a:bodyPr>
          <a:lstStyle>
            <a:lvl1pPr algn="ctr">
              <a:defRPr sz="336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7280" y="5200948"/>
            <a:ext cx="12435840" cy="1809452"/>
          </a:xfrm>
        </p:spPr>
        <p:txBody>
          <a:bodyPr numCol="1">
            <a:normAutofit/>
          </a:bodyPr>
          <a:lstStyle>
            <a:lvl1pPr marL="0" indent="0" algn="l">
              <a:buNone/>
              <a:defRPr sz="216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12039600" y="4419600"/>
            <a:ext cx="2590800" cy="552748"/>
          </a:xfrm>
          <a:prstGeom prst="rtTriangle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762000"/>
            <a:ext cx="13045440" cy="64008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53440" y="1661160"/>
            <a:ext cx="13045440" cy="5303520"/>
          </a:xfrm>
        </p:spPr>
        <p:txBody>
          <a:bodyPr>
            <a:normAutofit/>
          </a:bodyPr>
          <a:lstStyle>
            <a:lvl1pPr marL="0" indent="0">
              <a:defRPr sz="24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400"/>
            </a:lvl3pPr>
            <a:lvl4pPr>
              <a:buFont typeface="Arial" pitchFamily="34" charset="0"/>
              <a:buChar char="•"/>
              <a:defRPr sz="2400"/>
            </a:lvl4pPr>
            <a:lvl5pPr>
              <a:buFont typeface="Arial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1" name="Right Triangle 10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685800"/>
            <a:ext cx="13045440" cy="64008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53440" y="1508760"/>
            <a:ext cx="13045440" cy="54864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297702"/>
            <a:ext cx="14630400" cy="1008098"/>
            <a:chOff x="0" y="0"/>
            <a:chExt cx="14630400" cy="100809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3017521"/>
            <a:ext cx="12435840" cy="1634490"/>
          </a:xfrm>
        </p:spPr>
        <p:txBody>
          <a:bodyPr anchor="t"/>
          <a:lstStyle>
            <a:lvl1pPr algn="l">
              <a:defRPr sz="4800" b="1" cap="none" baseline="0"/>
            </a:lvl1pPr>
          </a:lstStyle>
          <a:p>
            <a:r>
              <a:rPr lang="en-US" sz="432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9" name="Right Triangle 18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1" y="609600"/>
            <a:ext cx="4813301" cy="662940"/>
          </a:xfrm>
        </p:spPr>
        <p:txBody>
          <a:bodyPr anchor="t">
            <a:normAutofit/>
          </a:bodyPr>
          <a:lstStyle>
            <a:lvl1pPr algn="l">
              <a:defRPr sz="336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3440" y="1432560"/>
            <a:ext cx="13167360" cy="4561820"/>
          </a:xfrm>
        </p:spPr>
        <p:txBody>
          <a:bodyPr>
            <a:normAutofit/>
          </a:bodyPr>
          <a:lstStyle>
            <a:lvl1pPr marL="0" indent="0">
              <a:defRPr sz="24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400"/>
            </a:lvl3pPr>
            <a:lvl4pPr>
              <a:buFont typeface="Arial" pitchFamily="34" charset="0"/>
              <a:buChar char="•"/>
              <a:defRPr sz="2400"/>
            </a:lvl4pPr>
            <a:lvl5pPr>
              <a:buFont typeface="Arial" pitchFamily="34" charset="0"/>
              <a:buChar char="•"/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3440" y="6248400"/>
            <a:ext cx="13167360" cy="82295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9" name="Right Triangle 18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685800"/>
            <a:ext cx="12923520" cy="662940"/>
          </a:xfrm>
        </p:spPr>
        <p:txBody>
          <a:bodyPr anchor="t">
            <a:normAutofit/>
          </a:bodyPr>
          <a:lstStyle>
            <a:lvl1pPr algn="l">
              <a:defRPr sz="336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3440" y="6096000"/>
            <a:ext cx="13167360" cy="82295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53440" y="1508760"/>
            <a:ext cx="12923520" cy="4434840"/>
          </a:xfrm>
        </p:spPr>
        <p:txBody>
          <a:bodyPr>
            <a:normAutofit/>
          </a:bodyPr>
          <a:lstStyle>
            <a:lvl1pPr marL="0" indent="0">
              <a:defRPr sz="24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400"/>
            </a:lvl3pPr>
            <a:lvl4pPr>
              <a:buFont typeface="Arial" pitchFamily="34" charset="0"/>
              <a:buChar char="•"/>
              <a:defRPr sz="2400"/>
            </a:lvl4pPr>
            <a:lvl5pPr>
              <a:buFont typeface="Arial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1417320"/>
            <a:ext cx="13045440" cy="64008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9" name="Right Triangle 18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5360" y="1447800"/>
            <a:ext cx="12801600" cy="512064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3440" y="6669406"/>
            <a:ext cx="13045440" cy="41719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594360"/>
            <a:ext cx="13045440" cy="548640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7221502"/>
            <a:ext cx="14630400" cy="1008098"/>
            <a:chOff x="0" y="0"/>
            <a:chExt cx="14630400" cy="100809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14630400" cy="1005840"/>
            </a:xfrm>
            <a:prstGeom prst="rect">
              <a:avLst/>
            </a:prstGeom>
            <a:solidFill>
              <a:srgbClr val="D32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6" name="Right Triangle 15"/>
            <p:cNvSpPr/>
            <p:nvPr userDrawn="1"/>
          </p:nvSpPr>
          <p:spPr>
            <a:xfrm>
              <a:off x="3581400" y="0"/>
              <a:ext cx="1371600" cy="10058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2258"/>
              <a:ext cx="358616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289089"/>
              <a:ext cx="2089427" cy="4132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4953000" y="228600"/>
              <a:ext cx="89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b="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>
              <a:off x="0" y="1005840"/>
              <a:ext cx="1463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440" y="1188720"/>
            <a:ext cx="13045440" cy="64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40" y="2011680"/>
            <a:ext cx="13045440" cy="533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</p:sldLayoutIdLst>
  <p:txStyles>
    <p:titleStyle>
      <a:lvl1pPr algn="l" defTabSz="1097280" rtl="0" eaLnBrk="1" latinLnBrk="0" hangingPunct="1">
        <a:spcBef>
          <a:spcPct val="0"/>
        </a:spcBef>
        <a:buNone/>
        <a:defRPr sz="336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None/>
        <a:defRPr sz="336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91540" indent="-342900" algn="l" defTabSz="1097280" rtl="0" eaLnBrk="1" latinLnBrk="0" hangingPunct="1">
        <a:spcBef>
          <a:spcPct val="20000"/>
        </a:spcBef>
        <a:buFont typeface="Wingdings" pitchFamily="2" charset="2"/>
        <a:buChar char="§"/>
        <a:defRPr sz="288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71600" indent="-274320" algn="l" defTabSz="109728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920240" indent="-274320" algn="l" defTabSz="1097280" rtl="0" eaLnBrk="1" latinLnBrk="0" hangingPunct="1">
        <a:spcBef>
          <a:spcPct val="20000"/>
        </a:spcBef>
        <a:buFont typeface="Wingdings" pitchFamily="2" charset="2"/>
        <a:buChar char="§"/>
        <a:defRPr sz="216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68880" indent="-274320" algn="l" defTabSz="1097280" rtl="0" eaLnBrk="1" latinLnBrk="0" hangingPunct="1">
        <a:spcBef>
          <a:spcPct val="20000"/>
        </a:spcBef>
        <a:buFont typeface="Wingdings" pitchFamily="2" charset="2"/>
        <a:buChar char="§"/>
        <a:defRPr sz="192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 Entered Here By User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John Q. Sample</a:t>
            </a:r>
          </a:p>
          <a:p>
            <a:pPr algn="ctr"/>
            <a:r>
              <a:rPr lang="en-US" dirty="0"/>
              <a:t>Associate Professor of Biology, Dickinson College</a:t>
            </a:r>
          </a:p>
          <a:p>
            <a:pPr algn="ctr"/>
            <a:r>
              <a:rPr lang="en-US" dirty="0"/>
              <a:t>July 16, 2017</a:t>
            </a:r>
          </a:p>
        </p:txBody>
      </p:sp>
    </p:spTree>
    <p:extLst>
      <p:ext uri="{BB962C8B-B14F-4D97-AF65-F5344CB8AC3E}">
        <p14:creationId xmlns:p14="http://schemas.microsoft.com/office/powerpoint/2010/main" val="12254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8548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206</TotalTime>
  <Words>21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Dickinson_Template_red</vt:lpstr>
      <vt:lpstr>Presentation Title Entered Here By User</vt:lpstr>
      <vt:lpstr>PowerPoint Presentation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DeLorenzo, Amanda</cp:lastModifiedBy>
  <cp:revision>23</cp:revision>
  <dcterms:created xsi:type="dcterms:W3CDTF">2012-03-02T03:45:19Z</dcterms:created>
  <dcterms:modified xsi:type="dcterms:W3CDTF">2021-09-22T20:20:36Z</dcterms:modified>
</cp:coreProperties>
</file>