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4BAAD00-1611-44C4-80A4-03865F6DA33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3AF050A-A8E0-413D-9909-AE20D5146F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3/18/23 1:59:43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10" name="slide10">
            <a:extLst>
              <a:ext uri="{FF2B5EF4-FFF2-40B4-BE49-F238E27FC236}">
                <a16:creationId xmlns:a16="http://schemas.microsoft.com/office/drawing/2014/main" id="{A09DE4E1-1A0E-4EAA-B7A6-440B00067D2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95250"/>
            <a:ext cx="84391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1" name="slide11">
            <a:extLst>
              <a:ext uri="{FF2B5EF4-FFF2-40B4-BE49-F238E27FC236}">
                <a16:creationId xmlns:a16="http://schemas.microsoft.com/office/drawing/2014/main" id="{C0A34937-79AC-4A19-9787-C5795D2FE2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95250"/>
            <a:ext cx="84391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 DASHBOARD" id="12" name="slide12">
            <a:extLst>
              <a:ext uri="{FF2B5EF4-FFF2-40B4-BE49-F238E27FC236}">
                <a16:creationId xmlns:a16="http://schemas.microsoft.com/office/drawing/2014/main" id="{DE640A5B-C4B7-4EE4-A0F1-044B86DA75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4" y="0"/>
            <a:ext cx="11163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and shows per year" id="2" name="slide2">
            <a:extLst>
              <a:ext uri="{FF2B5EF4-FFF2-40B4-BE49-F238E27FC236}">
                <a16:creationId xmlns:a16="http://schemas.microsoft.com/office/drawing/2014/main" id="{EF6641F1-61B7-4734-A228-83BC0353CA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4287"/>
            <a:ext cx="98679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of movies and shows" id="3" name="slide3">
            <a:extLst>
              <a:ext uri="{FF2B5EF4-FFF2-40B4-BE49-F238E27FC236}">
                <a16:creationId xmlns:a16="http://schemas.microsoft.com/office/drawing/2014/main" id="{E4A6C209-FBCE-454F-921C-5E1F48D27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86" y="0"/>
            <a:ext cx="9689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" id="4" name="slide4">
            <a:extLst>
              <a:ext uri="{FF2B5EF4-FFF2-40B4-BE49-F238E27FC236}">
                <a16:creationId xmlns:a16="http://schemas.microsoft.com/office/drawing/2014/main" id="{58981703-EE03-40F2-98B6-FED3B45BE5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95250"/>
            <a:ext cx="99631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and Tv shows distribution" id="5" name="slide5">
            <a:extLst>
              <a:ext uri="{FF2B5EF4-FFF2-40B4-BE49-F238E27FC236}">
                <a16:creationId xmlns:a16="http://schemas.microsoft.com/office/drawing/2014/main" id="{67F07630-36F7-4D28-BBC7-5C23179CE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4287"/>
            <a:ext cx="113919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6" name="slide6">
            <a:extLst>
              <a:ext uri="{FF2B5EF4-FFF2-40B4-BE49-F238E27FC236}">
                <a16:creationId xmlns:a16="http://schemas.microsoft.com/office/drawing/2014/main" id="{86D72915-0146-4CC3-A993-8383E1E4AA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95250"/>
            <a:ext cx="99631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 movie" id="7" name="slide7">
            <a:extLst>
              <a:ext uri="{FF2B5EF4-FFF2-40B4-BE49-F238E27FC236}">
                <a16:creationId xmlns:a16="http://schemas.microsoft.com/office/drawing/2014/main" id="{9433F13B-E665-4AAF-8DE7-358E4C090A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95250"/>
            <a:ext cx="84391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 added" id="8" name="slide8">
            <a:extLst>
              <a:ext uri="{FF2B5EF4-FFF2-40B4-BE49-F238E27FC236}">
                <a16:creationId xmlns:a16="http://schemas.microsoft.com/office/drawing/2014/main" id="{8EFA5DF2-395B-4E43-8C01-72AEDDBEB4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95250"/>
            <a:ext cx="84391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 given" id="9" name="slide9">
            <a:extLst>
              <a:ext uri="{FF2B5EF4-FFF2-40B4-BE49-F238E27FC236}">
                <a16:creationId xmlns:a16="http://schemas.microsoft.com/office/drawing/2014/main" id="{89CD267F-41DA-47E4-9BB4-5DBD7303B5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95250"/>
            <a:ext cx="84391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2023-03-18T20:59:45Z</dcterms:created>
  <dcterms:modified xsi:type="dcterms:W3CDTF">2023-03-18T20:59:45Z</dcterms:modified>
</cp:coreProperties>
</file>