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4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1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9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5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1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953C-BC4C-44F5-B603-DDB25124E514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682F-74E6-45E6-B27C-6225BC0CC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ep93\AppData\Local\Temp\TempDep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4" y="257549"/>
            <a:ext cx="8068072" cy="6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152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Point contact tunnelling data from Nb3Sn sample</a:t>
            </a:r>
          </a:p>
          <a:p>
            <a:r>
              <a:rPr lang="en-US" smtClean="0"/>
              <a:t>Data taken by Thomas Proslier, ANL</a:t>
            </a:r>
          </a:p>
        </p:txBody>
      </p:sp>
    </p:spTree>
    <p:extLst>
      <p:ext uri="{BB962C8B-B14F-4D97-AF65-F5344CB8AC3E}">
        <p14:creationId xmlns:p14="http://schemas.microsoft.com/office/powerpoint/2010/main" val="4226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p93\AppData\Local\Temp\Gap Temp Dep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2" y="256025"/>
            <a:ext cx="7818136" cy="634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5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LEPP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sep93</dc:creator>
  <cp:lastModifiedBy>sep93</cp:lastModifiedBy>
  <cp:revision>2</cp:revision>
  <dcterms:created xsi:type="dcterms:W3CDTF">2014-04-24T14:34:58Z</dcterms:created>
  <dcterms:modified xsi:type="dcterms:W3CDTF">2014-04-24T14:37:21Z</dcterms:modified>
</cp:coreProperties>
</file>