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94769" y="27765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Sampreeta</a:t>
            </a:r>
            <a:r>
              <a:rPr lang="en-US" sz="2400" dirty="0"/>
              <a:t> SV</a:t>
            </a:r>
          </a:p>
          <a:p>
            <a:r>
              <a:rPr lang="en-US" sz="2400" dirty="0"/>
              <a:t>REGISTER NO AND NMID: 2428c0509 and 75847B66F0D4C5283F94C10368CF4BA0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B.Sc</a:t>
            </a:r>
            <a:r>
              <a:rPr lang="en-US" sz="2400" dirty="0"/>
              <a:t> AIML</a:t>
            </a:r>
          </a:p>
          <a:p>
            <a:r>
              <a:rPr lang="en-US" sz="2400" dirty="0"/>
              <a:t>COLLEGE: COLLEGE/ UNIVERSITY:KPR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2B746-E618-A6F5-A623-BBA5573FF5F5}"/>
              </a:ext>
            </a:extLst>
          </p:cNvPr>
          <p:cNvSpPr txBox="1"/>
          <p:nvPr/>
        </p:nvSpPr>
        <p:spPr>
          <a:xfrm>
            <a:off x="609600" y="1325634"/>
            <a:ext cx="7543800" cy="50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BD138B8-EAEA-00E6-0687-535BF09AD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62679"/>
            <a:ext cx="72113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stylish interactive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3D effects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AIML 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(Smart Tutoring, Crop Care, Medi Assist)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real-world social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dark theme &amp; gradients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997D3B-A47D-F028-8B55-ADA10D6D3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3102613"/>
            <a:ext cx="6553200" cy="3405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CONCLUSION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9919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2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32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044B7-EF77-0E36-CC4A-334553C666C2}"/>
              </a:ext>
            </a:extLst>
          </p:cNvPr>
          <p:cNvSpPr txBox="1"/>
          <p:nvPr/>
        </p:nvSpPr>
        <p:spPr>
          <a:xfrm>
            <a:off x="755332" y="1695450"/>
            <a:ext cx="9769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</a:t>
            </a:r>
            <a:r>
              <a:rPr lang="en-US" sz="3200" dirty="0"/>
              <a:t>. This portfolio highlights how a social entrepreneur and AIML student can combine innovation with social impact to solve real-world problems.</a:t>
            </a:r>
          </a:p>
          <a:p>
            <a:r>
              <a:rPr lang="en-US" sz="3200" dirty="0"/>
              <a:t>ii. It serves as more than a project showcase — it represents a commitment to using technology for community development and future career opportunities.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C072-5A02-2008-1464-6992DE52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66"/>
          </a:xfrm>
        </p:spPr>
        <p:txBody>
          <a:bodyPr/>
          <a:lstStyle/>
          <a:p>
            <a:r>
              <a:rPr lang="en-IN" dirty="0"/>
              <a:t>  GITHUB LINK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PORTFOLIO REPOSITORY:</a:t>
            </a:r>
            <a:br>
              <a:rPr lang="en-IN" sz="4000" dirty="0"/>
            </a:br>
            <a:r>
              <a:rPr lang="en-IN" sz="3200" b="0" dirty="0"/>
              <a:t>https://github.com/sampreetashanmugam06-design/Sampreeta.git</a:t>
            </a:r>
          </a:p>
        </p:txBody>
      </p:sp>
    </p:spTree>
    <p:extLst>
      <p:ext uri="{BB962C8B-B14F-4D97-AF65-F5344CB8AC3E}">
        <p14:creationId xmlns:p14="http://schemas.microsoft.com/office/powerpoint/2010/main" val="32995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AI &amp; ML based digital portfolio with Social Entrepreneur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C812F-9EC9-0F75-268C-890E578EA28D}"/>
              </a:ext>
            </a:extLst>
          </p:cNvPr>
          <p:cNvSpPr txBox="1"/>
          <p:nvPr/>
        </p:nvSpPr>
        <p:spPr>
          <a:xfrm>
            <a:off x="304800" y="1695450"/>
            <a:ext cx="7686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rural and underserved communities, access to quality education, timely healthcare, and sustainable livelihood opportunities remains a major challenge. Conventional solutions are often expensive, resource-heavy, and difficult to scale. There is a pressing need for affordable, technology-driven interventions that leverage Artificial Intelligence and Machine Learning (AIML) to create personalized, inclusive, and impactful solutions for social good.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DB4A-A600-BAB0-374D-C54CE8055112}"/>
              </a:ext>
            </a:extLst>
          </p:cNvPr>
          <p:cNvSpPr txBox="1"/>
          <p:nvPr/>
        </p:nvSpPr>
        <p:spPr>
          <a:xfrm>
            <a:off x="908958" y="1632856"/>
            <a:ext cx="7092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rural and underprivileged communities still lack access to quality education, healthcare, and resources. Traditional solutions are often costly and not scalable. There is a need for AI/ML-based approaches that are affordable, adaptable, and impactful to solve these real-world social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7FE99-1C07-2359-DFE4-0A6B12C647E7}"/>
              </a:ext>
            </a:extLst>
          </p:cNvPr>
          <p:cNvSpPr txBox="1"/>
          <p:nvPr/>
        </p:nvSpPr>
        <p:spPr>
          <a:xfrm>
            <a:off x="304800" y="1828800"/>
            <a:ext cx="8893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456FB94-CF68-91B4-C2D8-2C0EF5683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34726"/>
            <a:ext cx="61109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in rural and semi-urban schools.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 and educators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Smallholder farmers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health workers &amp;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Non-Governmental Organizations (NGOs)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8EBD5-CB74-8114-387B-64CF27CEDF20}"/>
              </a:ext>
            </a:extLst>
          </p:cNvPr>
          <p:cNvSpPr txBox="1"/>
          <p:nvPr/>
        </p:nvSpPr>
        <p:spPr>
          <a:xfrm>
            <a:off x="3045279" y="1761559"/>
            <a:ext cx="61014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Languages</a:t>
            </a:r>
            <a:r>
              <a:rPr lang="en-IN" sz="2400" dirty="0"/>
              <a:t>: Python, JavaScript, HTML/CSS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AI/ML</a:t>
            </a:r>
            <a:r>
              <a:rPr lang="en-IN" sz="2400" dirty="0"/>
              <a:t>: TensorFlow, </a:t>
            </a:r>
            <a:r>
              <a:rPr lang="en-IN" sz="2400" dirty="0" err="1"/>
              <a:t>PyTorch</a:t>
            </a:r>
            <a:r>
              <a:rPr lang="en-IN" sz="2400" dirty="0"/>
              <a:t>, Scikit-Learn,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</a:t>
            </a:r>
            <a:r>
              <a:rPr lang="en-IN" sz="2400" dirty="0"/>
              <a:t>: Pandas, NumPy,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Deployment</a:t>
            </a:r>
            <a:r>
              <a:rPr lang="en-IN" sz="2400" dirty="0"/>
              <a:t>: Flask, </a:t>
            </a:r>
            <a:r>
              <a:rPr lang="en-IN" sz="2400" dirty="0" err="1"/>
              <a:t>Streamlit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Techniques</a:t>
            </a:r>
            <a:r>
              <a:rPr lang="en-IN" sz="2400" dirty="0"/>
              <a:t>: NLP, Computer Vision, Recommendation Systems, Transfer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039DF-2F96-849F-F3D6-BBDB5731F588}"/>
              </a:ext>
            </a:extLst>
          </p:cNvPr>
          <p:cNvSpPr txBox="1"/>
          <p:nvPr/>
        </p:nvSpPr>
        <p:spPr>
          <a:xfrm>
            <a:off x="609600" y="129540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/>
              <a:t>Dark theme with neon gradient highlights</a:t>
            </a:r>
          </a:p>
          <a:p>
            <a:endParaRPr lang="en-US" sz="2800" dirty="0"/>
          </a:p>
          <a:p>
            <a:r>
              <a:rPr lang="en-US" sz="2800" b="1" dirty="0"/>
              <a:t>2.Sections:</a:t>
            </a:r>
            <a:r>
              <a:rPr lang="en-US" sz="2800" dirty="0"/>
              <a:t> About Me, AIML Projects, Achievements, Contact</a:t>
            </a:r>
          </a:p>
          <a:p>
            <a:endParaRPr lang="en-US" sz="2800" dirty="0"/>
          </a:p>
          <a:p>
            <a:r>
              <a:rPr lang="en-US" sz="2800" b="1" dirty="0"/>
              <a:t>3.Interactive UI with 3D cards and </a:t>
            </a:r>
            <a:r>
              <a:rPr lang="en-US" sz="2800" b="1" dirty="0" err="1"/>
              <a:t>glassmorphism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F5983C-BD20-5E85-9219-48E3C7FD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1548831"/>
            <a:ext cx="111003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as a Social Entrepreneur &amp; AIML Student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Sections: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About, AIML Projects, Achievements,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&amp; ML Projects: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 Tutoring,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MediAssist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Dark theme, gradient highlights, 3D effects &amp; user-friendly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486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  GITHUB LINK  PORTFOLIO REPOSITORY: https://github.com/sampreetashanmugam06-design/Sampreeta.git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S.V SAMPREETA</cp:lastModifiedBy>
  <cp:revision>24</cp:revision>
  <dcterms:created xsi:type="dcterms:W3CDTF">2024-03-29T15:07:22Z</dcterms:created>
  <dcterms:modified xsi:type="dcterms:W3CDTF">2025-09-10T12:35:53Z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