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28409B3-E073-443D-909F-B78A3F7AA360}">
          <p14:sldIdLst>
            <p14:sldId id="256"/>
            <p14:sldId id="258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1EC8A4-1E29-48DE-BD62-778B1946EBE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5BE2E85-3B3E-44D5-ADA5-A7EE1BC6B9FC}" type="datetimeFigureOut">
              <a:rPr lang="en-IN" smtClean="0"/>
              <a:t>22-12-2019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DIARY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Travel diaries helps travel enthusiasts to explore places with trusted reviews.</a:t>
            </a:r>
          </a:p>
          <a:p>
            <a:r>
              <a:rPr lang="en-US" dirty="0" smtClean="0"/>
              <a:t>To explore the places without any difficulties.</a:t>
            </a:r>
          </a:p>
          <a:p>
            <a:r>
              <a:rPr lang="en-US" dirty="0" smtClean="0"/>
              <a:t>User can make his own travel diary and let others in their contacts explore by their reviews and add-ones.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dirty="0"/>
              <a:t>initiative to help people explore places without any difficulties as the suggestions will be based on the people they follow.</a:t>
            </a:r>
          </a:p>
          <a:p>
            <a:r>
              <a:rPr lang="en-IN" dirty="0"/>
              <a:t>User can make his own travel diary and let others in their contacts explore by their reviews and add-ons.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People had to use multiple platform to get trusted reviews. </a:t>
            </a:r>
          </a:p>
          <a:p>
            <a:r>
              <a:rPr lang="en-IN" dirty="0" smtClean="0"/>
              <a:t>Hence we have come up with a solution to Connect with their friends to know their reviews about a particular place.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5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</TotalTime>
  <Words>121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Adjacency</vt:lpstr>
      <vt:lpstr>TRAVEL DIARY</vt:lpstr>
      <vt:lpstr>DESCRIPTION</vt:lpstr>
      <vt:lpstr>APPLICATION 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DIARY</dc:title>
  <dc:creator>Ravindra</dc:creator>
  <cp:lastModifiedBy>sampreeth amith</cp:lastModifiedBy>
  <cp:revision>4</cp:revision>
  <dcterms:created xsi:type="dcterms:W3CDTF">2019-12-22T05:05:38Z</dcterms:created>
  <dcterms:modified xsi:type="dcterms:W3CDTF">2019-12-22T06:27:04Z</dcterms:modified>
</cp:coreProperties>
</file>