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EF82E-F36D-4193-971C-A6244197C99E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22B53-0449-4414-9742-0CA6C7DBA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34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52230D3-67BD-490F-9D9F-6CCC4ABE49B1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2ECB566-1437-4F70-A323-6D8D4EEA77F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2230D3-67BD-490F-9D9F-6CCC4ABE49B1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CB566-1437-4F70-A323-6D8D4EEA77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52230D3-67BD-490F-9D9F-6CCC4ABE49B1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2ECB566-1437-4F70-A323-6D8D4EEA77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2230D3-67BD-490F-9D9F-6CCC4ABE49B1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CB566-1437-4F70-A323-6D8D4EEA77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52230D3-67BD-490F-9D9F-6CCC4ABE49B1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2ECB566-1437-4F70-A323-6D8D4EEA77F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2230D3-67BD-490F-9D9F-6CCC4ABE49B1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CB566-1437-4F70-A323-6D8D4EEA77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8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822" tmFilter="0,0; 0.14,0.36; 0.43,0.73; 0.71,0.91; 1.0,1.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0.2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.0,0.0; 0.25,0.07; 0.50,0.2; 0.75,0.467; 1.0,1.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3">
                          <p:val>
                            <p:fltVal val="0.5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, 0; 0.125,0.2665; 0.25,0.4; 0.375,0.465; 0.5,0.5;  0.625,0.535; 0.75,0.6; 0.875,0.7335; 1,1">
                          <p:stCondLst>
                            <p:cond delay="664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9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332" tmFilter="0, 0; 0.125,0.2665; 0.25,0.4; 0.375,0.465; 0.5,0.5;  0.625,0.535; 0.75,0.6; 0.875,0.7335; 1,1">
                          <p:stCondLst>
                            <p:cond delay="1324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27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64" tmFilter="0, 0; 0.125,0.2665; 0.25,0.4; 0.375,0.465; 0.5,0.5;  0.625,0.535; 0.75,0.6; 0.875,0.7335; 1,1">
                          <p:stCondLst>
                            <p:cond delay="1656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81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Scale>
                      <p:cBhvr>
                        <p:cTn dur="26">
                          <p:stCondLst>
                            <p:cond delay="650"/>
                          </p:stCondLst>
                        </p:cTn>
                        <p:tgtEl>
                          <p:spTgt spid="3"/>
                        </p:tgtEl>
                      </p:cBhvr>
                      <p:to x="100000" y="60000"/>
                    </p:animScale>
                    <p:animScale>
                      <p:cBhvr>
                        <p:cTn dur="166" decel="50000">
                          <p:stCondLst>
                            <p:cond delay="676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312"/>
                          </p:stCondLst>
                        </p:cTn>
                        <p:tgtEl>
                          <p:spTgt spid="3"/>
                        </p:tgtEl>
                      </p:cBhvr>
                      <p:to x="100000" y="80000"/>
                    </p:animScale>
                    <p:animScale>
                      <p:cBhvr>
                        <p:cTn dur="166" decel="50000">
                          <p:stCondLst>
                            <p:cond delay="1338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642"/>
                          </p:stCondLst>
                        </p:cTn>
                        <p:tgtEl>
                          <p:spTgt spid="3"/>
                        </p:tgtEl>
                      </p:cBhvr>
                      <p:to x="100000" y="90000"/>
                    </p:animScale>
                    <p:animScale>
                      <p:cBhvr>
                        <p:cTn dur="166" decel="50000">
                          <p:stCondLst>
                            <p:cond delay="1668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808"/>
                          </p:stCondLst>
                        </p:cTn>
                        <p:tgtEl>
                          <p:spTgt spid="3"/>
                        </p:tgtEl>
                      </p:cBhvr>
                      <p:to x="100000" y="95000"/>
                    </p:animScale>
                    <p:animScale>
                      <p:cBhvr>
                        <p:cTn dur="166" decel="50000">
                          <p:stCondLst>
                            <p:cond delay="1834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</p:childTnLst>
                </p:cTn>
              </p:par>
            </p:tnLst>
          </p:tmpl>
          <p:tmpl lvl="2">
            <p:tnLst>
              <p:par>
                <p:cTn presetID="26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8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822" tmFilter="0,0; 0.14,0.36; 0.43,0.73; 0.71,0.91; 1.0,1.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0.2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.0,0.0; 0.25,0.07; 0.50,0.2; 0.75,0.467; 1.0,1.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3">
                          <p:val>
                            <p:fltVal val="0.5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, 0; 0.125,0.2665; 0.25,0.4; 0.375,0.465; 0.5,0.5;  0.625,0.535; 0.75,0.6; 0.875,0.7335; 1,1">
                          <p:stCondLst>
                            <p:cond delay="664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9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332" tmFilter="0, 0; 0.125,0.2665; 0.25,0.4; 0.375,0.465; 0.5,0.5;  0.625,0.535; 0.75,0.6; 0.875,0.7335; 1,1">
                          <p:stCondLst>
                            <p:cond delay="1324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27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64" tmFilter="0, 0; 0.125,0.2665; 0.25,0.4; 0.375,0.465; 0.5,0.5;  0.625,0.535; 0.75,0.6; 0.875,0.7335; 1,1">
                          <p:stCondLst>
                            <p:cond delay="1656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81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Scale>
                      <p:cBhvr>
                        <p:cTn dur="26">
                          <p:stCondLst>
                            <p:cond delay="650"/>
                          </p:stCondLst>
                        </p:cTn>
                        <p:tgtEl>
                          <p:spTgt spid="3"/>
                        </p:tgtEl>
                      </p:cBhvr>
                      <p:to x="100000" y="60000"/>
                    </p:animScale>
                    <p:animScale>
                      <p:cBhvr>
                        <p:cTn dur="166" decel="50000">
                          <p:stCondLst>
                            <p:cond delay="676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312"/>
                          </p:stCondLst>
                        </p:cTn>
                        <p:tgtEl>
                          <p:spTgt spid="3"/>
                        </p:tgtEl>
                      </p:cBhvr>
                      <p:to x="100000" y="80000"/>
                    </p:animScale>
                    <p:animScale>
                      <p:cBhvr>
                        <p:cTn dur="166" decel="50000">
                          <p:stCondLst>
                            <p:cond delay="1338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642"/>
                          </p:stCondLst>
                        </p:cTn>
                        <p:tgtEl>
                          <p:spTgt spid="3"/>
                        </p:tgtEl>
                      </p:cBhvr>
                      <p:to x="100000" y="90000"/>
                    </p:animScale>
                    <p:animScale>
                      <p:cBhvr>
                        <p:cTn dur="166" decel="50000">
                          <p:stCondLst>
                            <p:cond delay="1668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808"/>
                          </p:stCondLst>
                        </p:cTn>
                        <p:tgtEl>
                          <p:spTgt spid="3"/>
                        </p:tgtEl>
                      </p:cBhvr>
                      <p:to x="100000" y="95000"/>
                    </p:animScale>
                    <p:animScale>
                      <p:cBhvr>
                        <p:cTn dur="166" decel="50000">
                          <p:stCondLst>
                            <p:cond delay="1834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</p:childTnLst>
                </p:cTn>
              </p:par>
            </p:tnLst>
          </p:tmpl>
          <p:tmpl lvl="3">
            <p:tnLst>
              <p:par>
                <p:cTn presetID="26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8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822" tmFilter="0,0; 0.14,0.36; 0.43,0.73; 0.71,0.91; 1.0,1.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0.2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.0,0.0; 0.25,0.07; 0.50,0.2; 0.75,0.467; 1.0,1.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3">
                          <p:val>
                            <p:fltVal val="0.5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, 0; 0.125,0.2665; 0.25,0.4; 0.375,0.465; 0.5,0.5;  0.625,0.535; 0.75,0.6; 0.875,0.7335; 1,1">
                          <p:stCondLst>
                            <p:cond delay="664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9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332" tmFilter="0, 0; 0.125,0.2665; 0.25,0.4; 0.375,0.465; 0.5,0.5;  0.625,0.535; 0.75,0.6; 0.875,0.7335; 1,1">
                          <p:stCondLst>
                            <p:cond delay="1324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27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64" tmFilter="0, 0; 0.125,0.2665; 0.25,0.4; 0.375,0.465; 0.5,0.5;  0.625,0.535; 0.75,0.6; 0.875,0.7335; 1,1">
                          <p:stCondLst>
                            <p:cond delay="1656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81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Scale>
                      <p:cBhvr>
                        <p:cTn dur="26">
                          <p:stCondLst>
                            <p:cond delay="650"/>
                          </p:stCondLst>
                        </p:cTn>
                        <p:tgtEl>
                          <p:spTgt spid="3"/>
                        </p:tgtEl>
                      </p:cBhvr>
                      <p:to x="100000" y="60000"/>
                    </p:animScale>
                    <p:animScale>
                      <p:cBhvr>
                        <p:cTn dur="166" decel="50000">
                          <p:stCondLst>
                            <p:cond delay="676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312"/>
                          </p:stCondLst>
                        </p:cTn>
                        <p:tgtEl>
                          <p:spTgt spid="3"/>
                        </p:tgtEl>
                      </p:cBhvr>
                      <p:to x="100000" y="80000"/>
                    </p:animScale>
                    <p:animScale>
                      <p:cBhvr>
                        <p:cTn dur="166" decel="50000">
                          <p:stCondLst>
                            <p:cond delay="1338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642"/>
                          </p:stCondLst>
                        </p:cTn>
                        <p:tgtEl>
                          <p:spTgt spid="3"/>
                        </p:tgtEl>
                      </p:cBhvr>
                      <p:to x="100000" y="90000"/>
                    </p:animScale>
                    <p:animScale>
                      <p:cBhvr>
                        <p:cTn dur="166" decel="50000">
                          <p:stCondLst>
                            <p:cond delay="1668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808"/>
                          </p:stCondLst>
                        </p:cTn>
                        <p:tgtEl>
                          <p:spTgt spid="3"/>
                        </p:tgtEl>
                      </p:cBhvr>
                      <p:to x="100000" y="95000"/>
                    </p:animScale>
                    <p:animScale>
                      <p:cBhvr>
                        <p:cTn dur="166" decel="50000">
                          <p:stCondLst>
                            <p:cond delay="1834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</p:childTnLst>
                </p:cTn>
              </p:par>
            </p:tnLst>
          </p:tmpl>
          <p:tmpl lvl="4">
            <p:tnLst>
              <p:par>
                <p:cTn presetID="26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8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822" tmFilter="0,0; 0.14,0.36; 0.43,0.73; 0.71,0.91; 1.0,1.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0.2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.0,0.0; 0.25,0.07; 0.50,0.2; 0.75,0.467; 1.0,1.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3">
                          <p:val>
                            <p:fltVal val="0.5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, 0; 0.125,0.2665; 0.25,0.4; 0.375,0.465; 0.5,0.5;  0.625,0.535; 0.75,0.6; 0.875,0.7335; 1,1">
                          <p:stCondLst>
                            <p:cond delay="664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9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332" tmFilter="0, 0; 0.125,0.2665; 0.25,0.4; 0.375,0.465; 0.5,0.5;  0.625,0.535; 0.75,0.6; 0.875,0.7335; 1,1">
                          <p:stCondLst>
                            <p:cond delay="1324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27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64" tmFilter="0, 0; 0.125,0.2665; 0.25,0.4; 0.375,0.465; 0.5,0.5;  0.625,0.535; 0.75,0.6; 0.875,0.7335; 1,1">
                          <p:stCondLst>
                            <p:cond delay="1656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81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Scale>
                      <p:cBhvr>
                        <p:cTn dur="26">
                          <p:stCondLst>
                            <p:cond delay="650"/>
                          </p:stCondLst>
                        </p:cTn>
                        <p:tgtEl>
                          <p:spTgt spid="3"/>
                        </p:tgtEl>
                      </p:cBhvr>
                      <p:to x="100000" y="60000"/>
                    </p:animScale>
                    <p:animScale>
                      <p:cBhvr>
                        <p:cTn dur="166" decel="50000">
                          <p:stCondLst>
                            <p:cond delay="676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312"/>
                          </p:stCondLst>
                        </p:cTn>
                        <p:tgtEl>
                          <p:spTgt spid="3"/>
                        </p:tgtEl>
                      </p:cBhvr>
                      <p:to x="100000" y="80000"/>
                    </p:animScale>
                    <p:animScale>
                      <p:cBhvr>
                        <p:cTn dur="166" decel="50000">
                          <p:stCondLst>
                            <p:cond delay="1338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642"/>
                          </p:stCondLst>
                        </p:cTn>
                        <p:tgtEl>
                          <p:spTgt spid="3"/>
                        </p:tgtEl>
                      </p:cBhvr>
                      <p:to x="100000" y="90000"/>
                    </p:animScale>
                    <p:animScale>
                      <p:cBhvr>
                        <p:cTn dur="166" decel="50000">
                          <p:stCondLst>
                            <p:cond delay="1668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808"/>
                          </p:stCondLst>
                        </p:cTn>
                        <p:tgtEl>
                          <p:spTgt spid="3"/>
                        </p:tgtEl>
                      </p:cBhvr>
                      <p:to x="100000" y="95000"/>
                    </p:animScale>
                    <p:animScale>
                      <p:cBhvr>
                        <p:cTn dur="166" decel="50000">
                          <p:stCondLst>
                            <p:cond delay="1834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</p:childTnLst>
                </p:cTn>
              </p:par>
            </p:tnLst>
          </p:tmpl>
          <p:tmpl lvl="5">
            <p:tnLst>
              <p:par>
                <p:cTn presetID="26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8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822" tmFilter="0,0; 0.14,0.36; 0.43,0.73; 0.71,0.91; 1.0,1.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0.2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.0,0.0; 0.25,0.07; 0.50,0.2; 0.75,0.467; 1.0,1.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3">
                          <p:val>
                            <p:fltVal val="0.5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, 0; 0.125,0.2665; 0.25,0.4; 0.375,0.465; 0.5,0.5;  0.625,0.535; 0.75,0.6; 0.875,0.7335; 1,1">
                          <p:stCondLst>
                            <p:cond delay="664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9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332" tmFilter="0, 0; 0.125,0.2665; 0.25,0.4; 0.375,0.465; 0.5,0.5;  0.625,0.535; 0.75,0.6; 0.875,0.7335; 1,1">
                          <p:stCondLst>
                            <p:cond delay="1324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27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64" tmFilter="0, 0; 0.125,0.2665; 0.25,0.4; 0.375,0.465; 0.5,0.5;  0.625,0.535; 0.75,0.6; 0.875,0.7335; 1,1">
                          <p:stCondLst>
                            <p:cond delay="1656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81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Scale>
                      <p:cBhvr>
                        <p:cTn dur="26">
                          <p:stCondLst>
                            <p:cond delay="650"/>
                          </p:stCondLst>
                        </p:cTn>
                        <p:tgtEl>
                          <p:spTgt spid="3"/>
                        </p:tgtEl>
                      </p:cBhvr>
                      <p:to x="100000" y="60000"/>
                    </p:animScale>
                    <p:animScale>
                      <p:cBhvr>
                        <p:cTn dur="166" decel="50000">
                          <p:stCondLst>
                            <p:cond delay="676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312"/>
                          </p:stCondLst>
                        </p:cTn>
                        <p:tgtEl>
                          <p:spTgt spid="3"/>
                        </p:tgtEl>
                      </p:cBhvr>
                      <p:to x="100000" y="80000"/>
                    </p:animScale>
                    <p:animScale>
                      <p:cBhvr>
                        <p:cTn dur="166" decel="50000">
                          <p:stCondLst>
                            <p:cond delay="1338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642"/>
                          </p:stCondLst>
                        </p:cTn>
                        <p:tgtEl>
                          <p:spTgt spid="3"/>
                        </p:tgtEl>
                      </p:cBhvr>
                      <p:to x="100000" y="90000"/>
                    </p:animScale>
                    <p:animScale>
                      <p:cBhvr>
                        <p:cTn dur="166" decel="50000">
                          <p:stCondLst>
                            <p:cond delay="1668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808"/>
                          </p:stCondLst>
                        </p:cTn>
                        <p:tgtEl>
                          <p:spTgt spid="3"/>
                        </p:tgtEl>
                      </p:cBhvr>
                      <p:to x="100000" y="95000"/>
                    </p:animScale>
                    <p:animScale>
                      <p:cBhvr>
                        <p:cTn dur="166" decel="50000">
                          <p:stCondLst>
                            <p:cond delay="1834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80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822" tmFilter="0,0; 0.14,0.36; 0.43,0.73; 0.71,0.91; 1.0,1.0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0.2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.0,0.0; 0.25,0.07; 0.50,0.2; 0.75,0.467; 1.0,1.0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3">
                          <p:val>
                            <p:fltVal val="0.5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, 0; 0.125,0.2665; 0.25,0.4; 0.375,0.465; 0.5,0.5;  0.625,0.535; 0.75,0.6; 0.875,0.7335; 1,1">
                          <p:stCondLst>
                            <p:cond delay="664"/>
                          </p:stCondLst>
                        </p:cTn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9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332" tmFilter="0, 0; 0.125,0.2665; 0.25,0.4; 0.375,0.465; 0.5,0.5;  0.625,0.535; 0.75,0.6; 0.875,0.7335; 1,1">
                          <p:stCondLst>
                            <p:cond delay="1324"/>
                          </p:stCondLst>
                        </p:cTn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27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64" tmFilter="0, 0; 0.125,0.2665; 0.25,0.4; 0.375,0.465; 0.5,0.5;  0.625,0.535; 0.75,0.6; 0.875,0.7335; 1,1">
                          <p:stCondLst>
                            <p:cond delay="1656"/>
                          </p:stCondLst>
                        </p:cTn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81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Scale>
                      <p:cBhvr>
                        <p:cTn dur="26">
                          <p:stCondLst>
                            <p:cond delay="650"/>
                          </p:stCondLst>
                        </p:cTn>
                        <p:tgtEl>
                          <p:spTgt spid="4"/>
                        </p:tgtEl>
                      </p:cBhvr>
                      <p:to x="100000" y="60000"/>
                    </p:animScale>
                    <p:animScale>
                      <p:cBhvr>
                        <p:cTn dur="166" decel="50000">
                          <p:stCondLst>
                            <p:cond delay="676"/>
                          </p:stCondLst>
                        </p:cTn>
                        <p:tgtEl>
                          <p:spTgt spid="4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312"/>
                          </p:stCondLst>
                        </p:cTn>
                        <p:tgtEl>
                          <p:spTgt spid="4"/>
                        </p:tgtEl>
                      </p:cBhvr>
                      <p:to x="100000" y="80000"/>
                    </p:animScale>
                    <p:animScale>
                      <p:cBhvr>
                        <p:cTn dur="166" decel="50000">
                          <p:stCondLst>
                            <p:cond delay="1338"/>
                          </p:stCondLst>
                        </p:cTn>
                        <p:tgtEl>
                          <p:spTgt spid="4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642"/>
                          </p:stCondLst>
                        </p:cTn>
                        <p:tgtEl>
                          <p:spTgt spid="4"/>
                        </p:tgtEl>
                      </p:cBhvr>
                      <p:to x="100000" y="90000"/>
                    </p:animScale>
                    <p:animScale>
                      <p:cBhvr>
                        <p:cTn dur="166" decel="50000">
                          <p:stCondLst>
                            <p:cond delay="1668"/>
                          </p:stCondLst>
                        </p:cTn>
                        <p:tgtEl>
                          <p:spTgt spid="4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808"/>
                          </p:stCondLst>
                        </p:cTn>
                        <p:tgtEl>
                          <p:spTgt spid="4"/>
                        </p:tgtEl>
                      </p:cBhvr>
                      <p:to x="100000" y="95000"/>
                    </p:animScale>
                    <p:animScale>
                      <p:cBhvr>
                        <p:cTn dur="166" decel="50000">
                          <p:stCondLst>
                            <p:cond delay="1834"/>
                          </p:stCondLst>
                        </p:cTn>
                        <p:tgtEl>
                          <p:spTgt spid="4"/>
                        </p:tgtEl>
                      </p:cBhvr>
                      <p:to x="100000" y="100000"/>
                    </p:animScale>
                  </p:childTnLst>
                </p:cTn>
              </p:par>
            </p:tnLst>
          </p:tmpl>
          <p:tmpl lvl="2">
            <p:tnLst>
              <p:par>
                <p:cTn presetID="26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80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822" tmFilter="0,0; 0.14,0.36; 0.43,0.73; 0.71,0.91; 1.0,1.0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0.2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.0,0.0; 0.25,0.07; 0.50,0.2; 0.75,0.467; 1.0,1.0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3">
                          <p:val>
                            <p:fltVal val="0.5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, 0; 0.125,0.2665; 0.25,0.4; 0.375,0.465; 0.5,0.5;  0.625,0.535; 0.75,0.6; 0.875,0.7335; 1,1">
                          <p:stCondLst>
                            <p:cond delay="664"/>
                          </p:stCondLst>
                        </p:cTn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9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332" tmFilter="0, 0; 0.125,0.2665; 0.25,0.4; 0.375,0.465; 0.5,0.5;  0.625,0.535; 0.75,0.6; 0.875,0.7335; 1,1">
                          <p:stCondLst>
                            <p:cond delay="1324"/>
                          </p:stCondLst>
                        </p:cTn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27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64" tmFilter="0, 0; 0.125,0.2665; 0.25,0.4; 0.375,0.465; 0.5,0.5;  0.625,0.535; 0.75,0.6; 0.875,0.7335; 1,1">
                          <p:stCondLst>
                            <p:cond delay="1656"/>
                          </p:stCondLst>
                        </p:cTn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81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Scale>
                      <p:cBhvr>
                        <p:cTn dur="26">
                          <p:stCondLst>
                            <p:cond delay="650"/>
                          </p:stCondLst>
                        </p:cTn>
                        <p:tgtEl>
                          <p:spTgt spid="4"/>
                        </p:tgtEl>
                      </p:cBhvr>
                      <p:to x="100000" y="60000"/>
                    </p:animScale>
                    <p:animScale>
                      <p:cBhvr>
                        <p:cTn dur="166" decel="50000">
                          <p:stCondLst>
                            <p:cond delay="676"/>
                          </p:stCondLst>
                        </p:cTn>
                        <p:tgtEl>
                          <p:spTgt spid="4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312"/>
                          </p:stCondLst>
                        </p:cTn>
                        <p:tgtEl>
                          <p:spTgt spid="4"/>
                        </p:tgtEl>
                      </p:cBhvr>
                      <p:to x="100000" y="80000"/>
                    </p:animScale>
                    <p:animScale>
                      <p:cBhvr>
                        <p:cTn dur="166" decel="50000">
                          <p:stCondLst>
                            <p:cond delay="1338"/>
                          </p:stCondLst>
                        </p:cTn>
                        <p:tgtEl>
                          <p:spTgt spid="4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642"/>
                          </p:stCondLst>
                        </p:cTn>
                        <p:tgtEl>
                          <p:spTgt spid="4"/>
                        </p:tgtEl>
                      </p:cBhvr>
                      <p:to x="100000" y="90000"/>
                    </p:animScale>
                    <p:animScale>
                      <p:cBhvr>
                        <p:cTn dur="166" decel="50000">
                          <p:stCondLst>
                            <p:cond delay="1668"/>
                          </p:stCondLst>
                        </p:cTn>
                        <p:tgtEl>
                          <p:spTgt spid="4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808"/>
                          </p:stCondLst>
                        </p:cTn>
                        <p:tgtEl>
                          <p:spTgt spid="4"/>
                        </p:tgtEl>
                      </p:cBhvr>
                      <p:to x="100000" y="95000"/>
                    </p:animScale>
                    <p:animScale>
                      <p:cBhvr>
                        <p:cTn dur="166" decel="50000">
                          <p:stCondLst>
                            <p:cond delay="1834"/>
                          </p:stCondLst>
                        </p:cTn>
                        <p:tgtEl>
                          <p:spTgt spid="4"/>
                        </p:tgtEl>
                      </p:cBhvr>
                      <p:to x="100000" y="100000"/>
                    </p:animScale>
                  </p:childTnLst>
                </p:cTn>
              </p:par>
            </p:tnLst>
          </p:tmpl>
          <p:tmpl lvl="3">
            <p:tnLst>
              <p:par>
                <p:cTn presetID="26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80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822" tmFilter="0,0; 0.14,0.36; 0.43,0.73; 0.71,0.91; 1.0,1.0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0.2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.0,0.0; 0.25,0.07; 0.50,0.2; 0.75,0.467; 1.0,1.0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3">
                          <p:val>
                            <p:fltVal val="0.5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, 0; 0.125,0.2665; 0.25,0.4; 0.375,0.465; 0.5,0.5;  0.625,0.535; 0.75,0.6; 0.875,0.7335; 1,1">
                          <p:stCondLst>
                            <p:cond delay="664"/>
                          </p:stCondLst>
                        </p:cTn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9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332" tmFilter="0, 0; 0.125,0.2665; 0.25,0.4; 0.375,0.465; 0.5,0.5;  0.625,0.535; 0.75,0.6; 0.875,0.7335; 1,1">
                          <p:stCondLst>
                            <p:cond delay="1324"/>
                          </p:stCondLst>
                        </p:cTn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27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64" tmFilter="0, 0; 0.125,0.2665; 0.25,0.4; 0.375,0.465; 0.5,0.5;  0.625,0.535; 0.75,0.6; 0.875,0.7335; 1,1">
                          <p:stCondLst>
                            <p:cond delay="1656"/>
                          </p:stCondLst>
                        </p:cTn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81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Scale>
                      <p:cBhvr>
                        <p:cTn dur="26">
                          <p:stCondLst>
                            <p:cond delay="650"/>
                          </p:stCondLst>
                        </p:cTn>
                        <p:tgtEl>
                          <p:spTgt spid="4"/>
                        </p:tgtEl>
                      </p:cBhvr>
                      <p:to x="100000" y="60000"/>
                    </p:animScale>
                    <p:animScale>
                      <p:cBhvr>
                        <p:cTn dur="166" decel="50000">
                          <p:stCondLst>
                            <p:cond delay="676"/>
                          </p:stCondLst>
                        </p:cTn>
                        <p:tgtEl>
                          <p:spTgt spid="4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312"/>
                          </p:stCondLst>
                        </p:cTn>
                        <p:tgtEl>
                          <p:spTgt spid="4"/>
                        </p:tgtEl>
                      </p:cBhvr>
                      <p:to x="100000" y="80000"/>
                    </p:animScale>
                    <p:animScale>
                      <p:cBhvr>
                        <p:cTn dur="166" decel="50000">
                          <p:stCondLst>
                            <p:cond delay="1338"/>
                          </p:stCondLst>
                        </p:cTn>
                        <p:tgtEl>
                          <p:spTgt spid="4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642"/>
                          </p:stCondLst>
                        </p:cTn>
                        <p:tgtEl>
                          <p:spTgt spid="4"/>
                        </p:tgtEl>
                      </p:cBhvr>
                      <p:to x="100000" y="90000"/>
                    </p:animScale>
                    <p:animScale>
                      <p:cBhvr>
                        <p:cTn dur="166" decel="50000">
                          <p:stCondLst>
                            <p:cond delay="1668"/>
                          </p:stCondLst>
                        </p:cTn>
                        <p:tgtEl>
                          <p:spTgt spid="4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808"/>
                          </p:stCondLst>
                        </p:cTn>
                        <p:tgtEl>
                          <p:spTgt spid="4"/>
                        </p:tgtEl>
                      </p:cBhvr>
                      <p:to x="100000" y="95000"/>
                    </p:animScale>
                    <p:animScale>
                      <p:cBhvr>
                        <p:cTn dur="166" decel="50000">
                          <p:stCondLst>
                            <p:cond delay="1834"/>
                          </p:stCondLst>
                        </p:cTn>
                        <p:tgtEl>
                          <p:spTgt spid="4"/>
                        </p:tgtEl>
                      </p:cBhvr>
                      <p:to x="100000" y="100000"/>
                    </p:animScale>
                  </p:childTnLst>
                </p:cTn>
              </p:par>
            </p:tnLst>
          </p:tmpl>
          <p:tmpl lvl="4">
            <p:tnLst>
              <p:par>
                <p:cTn presetID="26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80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822" tmFilter="0,0; 0.14,0.36; 0.43,0.73; 0.71,0.91; 1.0,1.0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0.2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.0,0.0; 0.25,0.07; 0.50,0.2; 0.75,0.467; 1.0,1.0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3">
                          <p:val>
                            <p:fltVal val="0.5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, 0; 0.125,0.2665; 0.25,0.4; 0.375,0.465; 0.5,0.5;  0.625,0.535; 0.75,0.6; 0.875,0.7335; 1,1">
                          <p:stCondLst>
                            <p:cond delay="664"/>
                          </p:stCondLst>
                        </p:cTn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9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332" tmFilter="0, 0; 0.125,0.2665; 0.25,0.4; 0.375,0.465; 0.5,0.5;  0.625,0.535; 0.75,0.6; 0.875,0.7335; 1,1">
                          <p:stCondLst>
                            <p:cond delay="1324"/>
                          </p:stCondLst>
                        </p:cTn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27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64" tmFilter="0, 0; 0.125,0.2665; 0.25,0.4; 0.375,0.465; 0.5,0.5;  0.625,0.535; 0.75,0.6; 0.875,0.7335; 1,1">
                          <p:stCondLst>
                            <p:cond delay="1656"/>
                          </p:stCondLst>
                        </p:cTn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81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Scale>
                      <p:cBhvr>
                        <p:cTn dur="26">
                          <p:stCondLst>
                            <p:cond delay="650"/>
                          </p:stCondLst>
                        </p:cTn>
                        <p:tgtEl>
                          <p:spTgt spid="4"/>
                        </p:tgtEl>
                      </p:cBhvr>
                      <p:to x="100000" y="60000"/>
                    </p:animScale>
                    <p:animScale>
                      <p:cBhvr>
                        <p:cTn dur="166" decel="50000">
                          <p:stCondLst>
                            <p:cond delay="676"/>
                          </p:stCondLst>
                        </p:cTn>
                        <p:tgtEl>
                          <p:spTgt spid="4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312"/>
                          </p:stCondLst>
                        </p:cTn>
                        <p:tgtEl>
                          <p:spTgt spid="4"/>
                        </p:tgtEl>
                      </p:cBhvr>
                      <p:to x="100000" y="80000"/>
                    </p:animScale>
                    <p:animScale>
                      <p:cBhvr>
                        <p:cTn dur="166" decel="50000">
                          <p:stCondLst>
                            <p:cond delay="1338"/>
                          </p:stCondLst>
                        </p:cTn>
                        <p:tgtEl>
                          <p:spTgt spid="4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642"/>
                          </p:stCondLst>
                        </p:cTn>
                        <p:tgtEl>
                          <p:spTgt spid="4"/>
                        </p:tgtEl>
                      </p:cBhvr>
                      <p:to x="100000" y="90000"/>
                    </p:animScale>
                    <p:animScale>
                      <p:cBhvr>
                        <p:cTn dur="166" decel="50000">
                          <p:stCondLst>
                            <p:cond delay="1668"/>
                          </p:stCondLst>
                        </p:cTn>
                        <p:tgtEl>
                          <p:spTgt spid="4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808"/>
                          </p:stCondLst>
                        </p:cTn>
                        <p:tgtEl>
                          <p:spTgt spid="4"/>
                        </p:tgtEl>
                      </p:cBhvr>
                      <p:to x="100000" y="95000"/>
                    </p:animScale>
                    <p:animScale>
                      <p:cBhvr>
                        <p:cTn dur="166" decel="50000">
                          <p:stCondLst>
                            <p:cond delay="1834"/>
                          </p:stCondLst>
                        </p:cTn>
                        <p:tgtEl>
                          <p:spTgt spid="4"/>
                        </p:tgtEl>
                      </p:cBhvr>
                      <p:to x="100000" y="100000"/>
                    </p:animScale>
                  </p:childTnLst>
                </p:cTn>
              </p:par>
            </p:tnLst>
          </p:tmpl>
          <p:tmpl lvl="5">
            <p:tnLst>
              <p:par>
                <p:cTn presetID="26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80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822" tmFilter="0,0; 0.14,0.36; 0.43,0.73; 0.71,0.91; 1.0,1.0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0.2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.0,0.0; 0.25,0.07; 0.50,0.2; 0.75,0.467; 1.0,1.0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3">
                          <p:val>
                            <p:fltVal val="0.5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, 0; 0.125,0.2665; 0.25,0.4; 0.375,0.465; 0.5,0.5;  0.625,0.535; 0.75,0.6; 0.875,0.7335; 1,1">
                          <p:stCondLst>
                            <p:cond delay="664"/>
                          </p:stCondLst>
                        </p:cTn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9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332" tmFilter="0, 0; 0.125,0.2665; 0.25,0.4; 0.375,0.465; 0.5,0.5;  0.625,0.535; 0.75,0.6; 0.875,0.7335; 1,1">
                          <p:stCondLst>
                            <p:cond delay="1324"/>
                          </p:stCondLst>
                        </p:cTn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27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64" tmFilter="0, 0; 0.125,0.2665; 0.25,0.4; 0.375,0.465; 0.5,0.5;  0.625,0.535; 0.75,0.6; 0.875,0.7335; 1,1">
                          <p:stCondLst>
                            <p:cond delay="1656"/>
                          </p:stCondLst>
                        </p:cTn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81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Scale>
                      <p:cBhvr>
                        <p:cTn dur="26">
                          <p:stCondLst>
                            <p:cond delay="650"/>
                          </p:stCondLst>
                        </p:cTn>
                        <p:tgtEl>
                          <p:spTgt spid="4"/>
                        </p:tgtEl>
                      </p:cBhvr>
                      <p:to x="100000" y="60000"/>
                    </p:animScale>
                    <p:animScale>
                      <p:cBhvr>
                        <p:cTn dur="166" decel="50000">
                          <p:stCondLst>
                            <p:cond delay="676"/>
                          </p:stCondLst>
                        </p:cTn>
                        <p:tgtEl>
                          <p:spTgt spid="4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312"/>
                          </p:stCondLst>
                        </p:cTn>
                        <p:tgtEl>
                          <p:spTgt spid="4"/>
                        </p:tgtEl>
                      </p:cBhvr>
                      <p:to x="100000" y="80000"/>
                    </p:animScale>
                    <p:animScale>
                      <p:cBhvr>
                        <p:cTn dur="166" decel="50000">
                          <p:stCondLst>
                            <p:cond delay="1338"/>
                          </p:stCondLst>
                        </p:cTn>
                        <p:tgtEl>
                          <p:spTgt spid="4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642"/>
                          </p:stCondLst>
                        </p:cTn>
                        <p:tgtEl>
                          <p:spTgt spid="4"/>
                        </p:tgtEl>
                      </p:cBhvr>
                      <p:to x="100000" y="90000"/>
                    </p:animScale>
                    <p:animScale>
                      <p:cBhvr>
                        <p:cTn dur="166" decel="50000">
                          <p:stCondLst>
                            <p:cond delay="1668"/>
                          </p:stCondLst>
                        </p:cTn>
                        <p:tgtEl>
                          <p:spTgt spid="4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808"/>
                          </p:stCondLst>
                        </p:cTn>
                        <p:tgtEl>
                          <p:spTgt spid="4"/>
                        </p:tgtEl>
                      </p:cBhvr>
                      <p:to x="100000" y="95000"/>
                    </p:animScale>
                    <p:animScale>
                      <p:cBhvr>
                        <p:cTn dur="166" decel="50000">
                          <p:stCondLst>
                            <p:cond delay="1834"/>
                          </p:stCondLst>
                        </p:cTn>
                        <p:tgtEl>
                          <p:spTgt spid="4"/>
                        </p:tgtEl>
                      </p:cBhvr>
                      <p:to x="100000" y="100000"/>
                    </p:animScale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2230D3-67BD-490F-9D9F-6CCC4ABE49B1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CB566-1437-4F70-A323-6D8D4EEA77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2230D3-67BD-490F-9D9F-6CCC4ABE49B1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CB566-1437-4F70-A323-6D8D4EEA77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52230D3-67BD-490F-9D9F-6CCC4ABE49B1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CB566-1437-4F70-A323-6D8D4EEA77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2230D3-67BD-490F-9D9F-6CCC4ABE49B1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CB566-1437-4F70-A323-6D8D4EEA77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2230D3-67BD-490F-9D9F-6CCC4ABE49B1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CB566-1437-4F70-A323-6D8D4EEA77F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52230D3-67BD-490F-9D9F-6CCC4ABE49B1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2ECB566-1437-4F70-A323-6D8D4EEA77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Leadership 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r>
              <a:rPr lang="en-US" baseline="30000" dirty="0" smtClean="0"/>
              <a:t>th</a:t>
            </a:r>
            <a:r>
              <a:rPr lang="en-US" dirty="0" smtClean="0"/>
              <a:t> April ’08 – 11</a:t>
            </a:r>
            <a:r>
              <a:rPr lang="en-US" baseline="30000" dirty="0" smtClean="0"/>
              <a:t>th</a:t>
            </a:r>
            <a:r>
              <a:rPr lang="en-US" dirty="0" smtClean="0"/>
              <a:t> April ’08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6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239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Personality Development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1680"/>
            <a:ext cx="7467600" cy="4846320"/>
          </a:xfrm>
        </p:spPr>
        <p:txBody>
          <a:bodyPr/>
          <a:lstStyle/>
          <a:p>
            <a:r>
              <a:rPr lang="en-US" dirty="0" smtClean="0"/>
              <a:t>Articulation Skills: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Ability to articulate points of view</a:t>
            </a:r>
          </a:p>
          <a:p>
            <a:r>
              <a:rPr lang="en-US" dirty="0" smtClean="0"/>
              <a:t>Written Communication Skills: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Proficiency in E-mailing skills and documentation</a:t>
            </a:r>
          </a:p>
          <a:p>
            <a:r>
              <a:rPr lang="en-US" dirty="0" smtClean="0"/>
              <a:t>Cross Cultural Sensitivity: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To work efficiently in multi-cultural environment</a:t>
            </a:r>
          </a:p>
          <a:p>
            <a:r>
              <a:rPr lang="en-US" dirty="0" smtClean="0"/>
              <a:t>Assertiveness Skills: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Articulation Points of View Firmly and convincingly</a:t>
            </a:r>
            <a:endParaRPr lang="en-US" dirty="0"/>
          </a:p>
        </p:txBody>
      </p:sp>
      <p:pic>
        <p:nvPicPr>
          <p:cNvPr id="2052" name="Picture 4" descr="C:\Users\bbsr_cty01\AppData\Local\Microsoft\Windows\Temporary Internet Files\Content.IE5\D0Q5YBBQ\MC90023178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1600"/>
            <a:ext cx="2795587" cy="200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75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0">
        <p:split orient="vert"/>
      </p:transition>
    </mc:Choice>
    <mc:Fallback xmlns="">
      <p:transition spd="slow" advClick="0" advTm="10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Personality Development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391400" cy="4846320"/>
          </a:xfrm>
        </p:spPr>
        <p:txBody>
          <a:bodyPr/>
          <a:lstStyle/>
          <a:p>
            <a:r>
              <a:rPr lang="en-US" dirty="0" smtClean="0"/>
              <a:t>Self Concept</a:t>
            </a:r>
          </a:p>
          <a:p>
            <a:pPr lvl="1"/>
            <a:r>
              <a:rPr lang="en-US" dirty="0" smtClean="0"/>
              <a:t>The ability to build confidence in oneself by creating self-awareness</a:t>
            </a:r>
          </a:p>
          <a:p>
            <a:r>
              <a:rPr lang="en-US" dirty="0" smtClean="0"/>
              <a:t>Interpersonal Effectiveness</a:t>
            </a:r>
          </a:p>
          <a:p>
            <a:pPr lvl="1"/>
            <a:r>
              <a:rPr lang="en-US" dirty="0" smtClean="0"/>
              <a:t>Help interact with people from diverse backgrounds</a:t>
            </a:r>
          </a:p>
          <a:p>
            <a:r>
              <a:rPr lang="en-US" dirty="0" smtClean="0"/>
              <a:t>Business Communication</a:t>
            </a:r>
          </a:p>
          <a:p>
            <a:pPr lvl="1"/>
            <a:r>
              <a:rPr lang="en-US" dirty="0" smtClean="0"/>
              <a:t>Proficiency in language and business communication</a:t>
            </a:r>
            <a:endParaRPr lang="en-US" dirty="0"/>
          </a:p>
        </p:txBody>
      </p:sp>
      <p:pic>
        <p:nvPicPr>
          <p:cNvPr id="3074" name="Picture 2" descr="C:\Users\bbsr_cty01\AppData\Local\Microsoft\Windows\Temporary Internet Files\Content.IE5\TWU93A2W\MP900423037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9624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1301"/>
      </p:ext>
    </p:extLst>
  </p:cSld>
  <p:clrMapOvr>
    <a:masterClrMapping/>
  </p:clrMapOvr>
  <p:transition spd="slow" advClick="0" advTm="10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239000" cy="1143000"/>
          </a:xfrm>
        </p:spPr>
        <p:txBody>
          <a:bodyPr/>
          <a:lstStyle/>
          <a:p>
            <a:r>
              <a:rPr lang="en-US" dirty="0" smtClean="0"/>
              <a:t>Soft Skill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English Language Program</a:t>
            </a:r>
          </a:p>
          <a:p>
            <a:pPr lvl="1"/>
            <a:r>
              <a:rPr lang="en-US" dirty="0" smtClean="0"/>
              <a:t>Fundamentals of Communication</a:t>
            </a:r>
          </a:p>
          <a:p>
            <a:r>
              <a:rPr lang="en-US" dirty="0" smtClean="0"/>
              <a:t>Active Listening Skills</a:t>
            </a:r>
          </a:p>
          <a:p>
            <a:pPr lvl="1"/>
            <a:r>
              <a:rPr lang="en-US" dirty="0" smtClean="0"/>
              <a:t>The nuances of communication using specific skills such as body language, clarifying, paraphrasing and summarizing.</a:t>
            </a:r>
          </a:p>
          <a:p>
            <a:r>
              <a:rPr lang="en-US" dirty="0" smtClean="0"/>
              <a:t>Time Management:</a:t>
            </a:r>
          </a:p>
          <a:p>
            <a:pPr lvl="1"/>
            <a:r>
              <a:rPr lang="en-US" dirty="0" smtClean="0"/>
              <a:t>To help an individual plan and prioritize his or her activities and manage time effectively</a:t>
            </a:r>
          </a:p>
          <a:p>
            <a:r>
              <a:rPr lang="en-US" dirty="0" smtClean="0"/>
              <a:t>What is Competency?</a:t>
            </a:r>
          </a:p>
          <a:p>
            <a:pPr lvl="1"/>
            <a:r>
              <a:rPr lang="en-US" dirty="0" smtClean="0"/>
              <a:t>Knowledge Skills and Attitude</a:t>
            </a:r>
            <a:endParaRPr lang="en-US" dirty="0"/>
          </a:p>
        </p:txBody>
      </p:sp>
      <p:pic>
        <p:nvPicPr>
          <p:cNvPr id="1026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675" y="228600"/>
            <a:ext cx="2574925" cy="261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372123"/>
      </p:ext>
    </p:extLst>
  </p:cSld>
  <p:clrMapOvr>
    <a:masterClrMapping/>
  </p:clrMapOvr>
  <p:transition spd="slow" advClick="0" advTm="1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7239000" cy="388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In the competitive environments that pervade today's work place, the only differentiator is one's performance. The enablers of performance are an employee's 'competencies' - knowledge, skills and attitudes that are observable, measurable, comparable with benchmarks and </a:t>
            </a:r>
            <a:r>
              <a:rPr lang="en-US" dirty="0" smtClean="0"/>
              <a:t>trainable</a:t>
            </a:r>
            <a:r>
              <a:rPr lang="en-US" sz="2300" dirty="0">
                <a:solidFill>
                  <a:schemeClr val="tx1">
                    <a:tint val="85000"/>
                  </a:schemeClr>
                </a:solidFill>
              </a:rPr>
              <a:t>.</a:t>
            </a:r>
            <a:r>
              <a:rPr lang="en-US" sz="2300" dirty="0" smtClean="0">
                <a:solidFill>
                  <a:schemeClr val="tx1">
                    <a:tint val="85000"/>
                  </a:schemeClr>
                </a:solidFill>
              </a:rPr>
              <a:t> </a:t>
            </a:r>
            <a:endParaRPr lang="en-US" sz="2300" dirty="0">
              <a:solidFill>
                <a:schemeClr val="tx1">
                  <a:tint val="85000"/>
                </a:schemeClr>
              </a:solidFill>
            </a:endParaRPr>
          </a:p>
        </p:txBody>
      </p:sp>
      <p:pic>
        <p:nvPicPr>
          <p:cNvPr id="4098" name="Picture 2" descr="C:\Users\bbsr_cty01\AppData\Local\Microsoft\Windows\Temporary Internet Files\Content.IE5\D0Q5YBBQ\MP90040032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994053"/>
            <a:ext cx="39020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bbsr_cty01\AppData\Local\Microsoft\Windows\Temporary Internet Files\Content.IE5\ORQYNVWM\MC90028336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191000"/>
            <a:ext cx="2286000" cy="23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bbsr_cty01\AppData\Local\Microsoft\Windows\Temporary Internet Files\Content.IE5\GF5FWANU\MC90023108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657600"/>
            <a:ext cx="3686175" cy="253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33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20000">
        <p14:switch dir="r"/>
      </p:transition>
    </mc:Choice>
    <mc:Fallback xmlns=""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62200"/>
            <a:ext cx="72390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3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49</TotalTime>
  <Words>185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Opulent</vt:lpstr>
      <vt:lpstr>Leadership camp</vt:lpstr>
      <vt:lpstr>Personality Development 1</vt:lpstr>
      <vt:lpstr>Personality Development 2</vt:lpstr>
      <vt:lpstr>Soft Skill program</vt:lpstr>
      <vt:lpstr>PowerPoint Presentation</vt:lpstr>
      <vt:lpstr>THANK YOU</vt:lpstr>
    </vt:vector>
  </TitlesOfParts>
  <Company>Infosys Technologies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BBSR_CTY01</dc:creator>
  <cp:lastModifiedBy>BBSR_CTY01</cp:lastModifiedBy>
  <cp:revision>13</cp:revision>
  <dcterms:created xsi:type="dcterms:W3CDTF">2013-05-07T10:07:17Z</dcterms:created>
  <dcterms:modified xsi:type="dcterms:W3CDTF">2013-05-07T11:00:42Z</dcterms:modified>
</cp:coreProperties>
</file>