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8c55539e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8c55539e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8c55539e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8c55539e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8c55539e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8c55539e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8c55539e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8c55539e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8c55539e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8c55539e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8c55539e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8c55539e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8c55539e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8c55539e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8c55539e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8c55539e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8c55539e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8c55539e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8c55539e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8c55539e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ShopiPy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Python-Based Shopping App by Samuel Sovi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-&gt; run proj.py with a config.py file under the same folder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users to buy and sell products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customers to rate products and their distributors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users to view best rated and most popular products and distributors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Tables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Difficult Queries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Rating System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Updating vs Adding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TKinter and Mac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Keyword Filtering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Scrollbar + Grid/Pack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TKinter experience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NLP Filtering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UI Library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(this is a shop app…)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