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1" r:id="rId4"/>
    <p:sldId id="279" r:id="rId5"/>
    <p:sldId id="272" r:id="rId6"/>
    <p:sldId id="273" r:id="rId7"/>
    <p:sldId id="274" r:id="rId8"/>
    <p:sldId id="275" r:id="rId9"/>
    <p:sldId id="278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41DB-A3C9-4059-B8BE-BFEB74EAD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FA2E1-3139-45F9-96BE-9CE496501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C8A2-F662-4DBD-BBAE-467D3ECB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C393-288B-4138-8686-1B28968B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F92E-E694-48F7-AFD4-6FF087E9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4757-0567-45D2-A7FE-0518C6CE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703DF-2098-4EAD-BEC5-F37ECC83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3E4C-5CF9-42B9-B632-D1A416BA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DA10-6E1B-4440-BE8A-6C4EE0FD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43D7-4072-4D7B-932B-1FBACFD2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3DC25-338C-48CE-8141-3A15346D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1B168-D4B3-4513-8B50-ED8FD755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AA4F-BBAB-4DC9-B551-DB049AAE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DF18-3366-4C6E-871C-F8FBE0ED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629A-D6E4-437A-87ED-A58E0C38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E9D-1C89-4965-833C-7171083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BBF9-FA8E-4A37-9FE3-B0ABE9F5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7A4E-49A9-4F4C-8574-F935E775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2840B-15B4-4EA3-962E-BB6A23E6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309F-4CF5-4476-98C7-D9F4079A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04CE-D037-42F3-93A8-49459FD8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E7D6F-8C59-4CF7-9404-FED15432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40FD-2E13-4744-9272-23AB19AB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BE9B-EC69-4A61-863F-D2F0290E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56AFB-060B-4A34-BC91-56B8CA06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D562-E6BA-4BD6-8371-7E78D45C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2611-CD33-4FF3-B7D7-7AC5CCD77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ADB-A104-4EAB-850D-7EA87118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4B55-AB13-419C-98C3-2DDBA241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57E7E-98FA-455E-AE70-5379FFDB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8F88B-D01F-4BFC-BF9E-DBB70F06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4077-3897-4681-AD15-18ED6F9C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7636C-3334-4EE8-9437-D278E838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A57F-50F9-4479-A946-9482860B8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12663-E139-4605-8481-CDEFA6F3F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64F30-6B95-43B7-B5B8-CC761E19D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2C89C-0F84-41D4-B718-E347185C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0E7BF-D1C3-4C68-80F7-4197265A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A81D1-252A-4A3B-973D-162616E0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7E69-F249-42F3-82BA-D8270ADB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1A036-740B-44A6-BB6F-D5929BD7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10F02-7735-45CA-8E6E-975B4054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17571-7E00-4C46-BE9F-4169CCA8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724CC-7EB9-4049-B213-BE0F938A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1CDCF-0A13-4E8C-A8AA-E76853B9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87D12-2A73-4DE7-86E7-CDAF44F8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AA43-AFA9-458A-ADD0-4D54E831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F8CF-030A-40AA-97DE-7C10016CF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28667-E772-4C3E-ADFE-B84F2C93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F003-7067-41EF-BA05-660DFE35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F1C2-FB71-4BF5-9FAF-83087126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6F56-6182-4C87-B46B-6F69767B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C614-C310-46AA-9DAE-835B2E48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7CAE6-CB41-4C26-A6AD-F7CC50E4D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A45B-BE68-4651-8D48-11055BE9A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09EC7-A945-4334-9EA5-49942A5F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C59C-F750-4AD2-80B6-6A3C186D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472BC-AC62-4A74-955A-5A8976EB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4850B-566F-4C8A-9E45-CE0D061C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5CCA-9158-4A3E-91B1-C4643A0B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FB2A-D081-4AE6-BEFB-0D18E4E6F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5473-6D94-45E1-BDD0-0BF8456325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BBAD-4171-46BF-89B3-DA0940A17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EF04-82FB-4683-8574-A9CA90297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001B-8EEA-4BDD-A15C-0C01E076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reeco.deviantart.com/art/The-Lord-of-the-Rings-golden-movie-logo-28468936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z-8CSa9xj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6CB3-C25F-4939-ACD8-711AE1EE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B9B6-5997-4F52-9403-172EA2DC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5BBD3-8BF9-4F54-909C-E0AB9F020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3200" y="152545"/>
            <a:ext cx="11988800" cy="670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9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EFADC8-DB8A-4DB6-885D-690557A437A1}"/>
              </a:ext>
            </a:extLst>
          </p:cNvPr>
          <p:cNvGrpSpPr/>
          <p:nvPr/>
        </p:nvGrpSpPr>
        <p:grpSpPr>
          <a:xfrm>
            <a:off x="294968" y="382931"/>
            <a:ext cx="11602065" cy="5781895"/>
            <a:chOff x="294968" y="382931"/>
            <a:chExt cx="11602065" cy="57818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10964F-7916-4052-A694-40E5959D1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22787" y="722671"/>
              <a:ext cx="11474245" cy="54421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F1A23-438E-4A69-A6A0-CE6D5A08ECAC}"/>
                </a:ext>
              </a:extLst>
            </p:cNvPr>
            <p:cNvSpPr/>
            <p:nvPr/>
          </p:nvSpPr>
          <p:spPr>
            <a:xfrm>
              <a:off x="294968" y="382931"/>
              <a:ext cx="11602065" cy="5781895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46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EFADC8-DB8A-4DB6-885D-690557A437A1}"/>
              </a:ext>
            </a:extLst>
          </p:cNvPr>
          <p:cNvGrpSpPr/>
          <p:nvPr/>
        </p:nvGrpSpPr>
        <p:grpSpPr>
          <a:xfrm>
            <a:off x="294968" y="382931"/>
            <a:ext cx="11602065" cy="5781895"/>
            <a:chOff x="294968" y="382931"/>
            <a:chExt cx="11602065" cy="57818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10964F-7916-4052-A694-40E5959D1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22787" y="722671"/>
              <a:ext cx="11474245" cy="54421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F1A23-438E-4A69-A6A0-CE6D5A08ECAC}"/>
                </a:ext>
              </a:extLst>
            </p:cNvPr>
            <p:cNvSpPr/>
            <p:nvPr/>
          </p:nvSpPr>
          <p:spPr>
            <a:xfrm>
              <a:off x="294968" y="382931"/>
              <a:ext cx="11602065" cy="5781895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8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307209-56EA-49EF-BE8F-4388DBEE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703" y="604156"/>
            <a:ext cx="11474245" cy="57818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BA0A67-72A7-4709-A197-73372B16F48C}"/>
              </a:ext>
            </a:extLst>
          </p:cNvPr>
          <p:cNvSpPr/>
          <p:nvPr/>
        </p:nvSpPr>
        <p:spPr>
          <a:xfrm>
            <a:off x="427703" y="471949"/>
            <a:ext cx="11602065" cy="5914101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EC06F-60CC-4656-83C5-B231565F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157"/>
            <a:ext cx="9144000" cy="3935186"/>
          </a:xfrm>
        </p:spPr>
        <p:txBody>
          <a:bodyPr>
            <a:noAutofit/>
          </a:bodyPr>
          <a:lstStyle/>
          <a:p>
            <a:r>
              <a:rPr lang="en-US" sz="4400" dirty="0"/>
              <a:t>Lord of the Rings Tracker</a:t>
            </a:r>
            <a:br>
              <a:rPr lang="en-US" sz="4400" dirty="0"/>
            </a:br>
            <a:r>
              <a:rPr lang="en-US" sz="2800" dirty="0"/>
              <a:t>(a.k.a. Frodo 2.0)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Team LOTR</a:t>
            </a:r>
            <a:br>
              <a:rPr lang="en-US" sz="4400" dirty="0"/>
            </a:br>
            <a:br>
              <a:rPr lang="en-US" sz="4400" dirty="0"/>
            </a:br>
            <a:r>
              <a:rPr lang="en-US" sz="2400" dirty="0"/>
              <a:t>Shane Gifford, Geoff Greene, Linda Holland, John Klaczynski, Michael Reichelt, Clay Sampson, Scott Summerford, James White</a:t>
            </a:r>
            <a:br>
              <a:rPr lang="en-US" sz="2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20BD3-D531-4C1C-A433-6FD2017C7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629" y="4366954"/>
            <a:ext cx="5105400" cy="165576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 algn="l"/>
            <a:r>
              <a:rPr lang="en-US" sz="2800" i="1" dirty="0">
                <a:latin typeface="Gloucester MT Extra Condensed" panose="02030808020601010101" pitchFamily="18" charset="0"/>
              </a:rPr>
              <a:t>One Ring to rule them all</a:t>
            </a:r>
            <a:br>
              <a:rPr lang="en-US" sz="2800" i="1" dirty="0">
                <a:latin typeface="Gloucester MT Extra Condensed" panose="02030808020601010101" pitchFamily="18" charset="0"/>
              </a:rPr>
            </a:br>
            <a:r>
              <a:rPr lang="en-US" sz="2800" i="1" dirty="0">
                <a:latin typeface="Gloucester MT Extra Condensed" panose="02030808020601010101" pitchFamily="18" charset="0"/>
              </a:rPr>
              <a:t>One Ring to find them</a:t>
            </a:r>
            <a:br>
              <a:rPr lang="en-US" sz="2800" i="1" dirty="0">
                <a:latin typeface="Gloucester MT Extra Condensed" panose="02030808020601010101" pitchFamily="18" charset="0"/>
              </a:rPr>
            </a:br>
            <a:r>
              <a:rPr lang="en-US" sz="2800" i="1" dirty="0">
                <a:latin typeface="Gloucester MT Extra Condensed" panose="02030808020601010101" pitchFamily="18" charset="0"/>
              </a:rPr>
              <a:t>One Ring to bring them all</a:t>
            </a:r>
            <a:br>
              <a:rPr lang="en-US" sz="2800" i="1" dirty="0">
                <a:latin typeface="Gloucester MT Extra Condensed" panose="02030808020601010101" pitchFamily="18" charset="0"/>
              </a:rPr>
            </a:br>
            <a:r>
              <a:rPr lang="en-US" sz="2800" i="1" dirty="0">
                <a:latin typeface="Gloucester MT Extra Condensed" panose="02030808020601010101" pitchFamily="18" charset="0"/>
              </a:rPr>
              <a:t>And in the darkness bind them </a:t>
            </a:r>
            <a:r>
              <a:rPr lang="en-US" sz="1200" i="1" dirty="0">
                <a:latin typeface="Gloucester MT Extra Condensed" panose="02030808020601010101" pitchFamily="18" charset="0"/>
              </a:rPr>
              <a:t>   J.R.R. Tolkien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47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EFADC8-DB8A-4DB6-885D-690557A437A1}"/>
              </a:ext>
            </a:extLst>
          </p:cNvPr>
          <p:cNvGrpSpPr/>
          <p:nvPr/>
        </p:nvGrpSpPr>
        <p:grpSpPr>
          <a:xfrm>
            <a:off x="294968" y="382931"/>
            <a:ext cx="11602065" cy="5781895"/>
            <a:chOff x="294968" y="382931"/>
            <a:chExt cx="11602065" cy="57818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10964F-7916-4052-A694-40E5959D1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22787" y="722671"/>
              <a:ext cx="11474245" cy="54421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F1A23-438E-4A69-A6A0-CE6D5A08ECAC}"/>
                </a:ext>
              </a:extLst>
            </p:cNvPr>
            <p:cNvSpPr/>
            <p:nvPr/>
          </p:nvSpPr>
          <p:spPr>
            <a:xfrm>
              <a:off x="294968" y="382931"/>
              <a:ext cx="11602065" cy="5781895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60E3DE4-F44B-4248-AE89-6887A236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Frodo 2.0 Concept &amp;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C43FEB-E058-4597-B70F-A59ECA67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Concept:</a:t>
            </a:r>
          </a:p>
          <a:p>
            <a:pPr lvl="1"/>
            <a:r>
              <a:rPr lang="en-US" dirty="0"/>
              <a:t>Tracker searching for the Ring (a.k.a. as The Hobbit)</a:t>
            </a:r>
          </a:p>
          <a:p>
            <a:pPr lvl="1"/>
            <a:r>
              <a:rPr lang="en-US" dirty="0"/>
              <a:t>Once Ring is located, pick up (a.k.a. more of The Hobbit)</a:t>
            </a:r>
          </a:p>
          <a:p>
            <a:pPr lvl="1"/>
            <a:r>
              <a:rPr lang="en-US" dirty="0"/>
              <a:t>Take Ring and throw into the fires of Mt Doom (LOTR)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EFADC8-DB8A-4DB6-885D-690557A437A1}"/>
              </a:ext>
            </a:extLst>
          </p:cNvPr>
          <p:cNvGrpSpPr/>
          <p:nvPr/>
        </p:nvGrpSpPr>
        <p:grpSpPr>
          <a:xfrm>
            <a:off x="294968" y="382931"/>
            <a:ext cx="11602065" cy="5781895"/>
            <a:chOff x="294968" y="382931"/>
            <a:chExt cx="11602065" cy="57818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10964F-7916-4052-A694-40E5959D1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22787" y="722671"/>
              <a:ext cx="11474245" cy="54421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F1A23-438E-4A69-A6A0-CE6D5A08ECAC}"/>
                </a:ext>
              </a:extLst>
            </p:cNvPr>
            <p:cNvSpPr/>
            <p:nvPr/>
          </p:nvSpPr>
          <p:spPr>
            <a:xfrm>
              <a:off x="294968" y="382931"/>
              <a:ext cx="11602065" cy="5781895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60E3DE4-F44B-4248-AE89-6887A236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Frodo 2.0 Concept &amp;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C43FEB-E058-4597-B70F-A59ECA67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Design:</a:t>
            </a:r>
          </a:p>
          <a:p>
            <a:pPr lvl="1"/>
            <a:r>
              <a:rPr lang="en-US" dirty="0"/>
              <a:t>Central Controller to accept commands and switch modes between Tracking &amp; Ring Acquisition</a:t>
            </a:r>
          </a:p>
          <a:p>
            <a:pPr lvl="1"/>
            <a:r>
              <a:rPr lang="en-US" dirty="0"/>
              <a:t>Tracking:</a:t>
            </a:r>
          </a:p>
          <a:p>
            <a:pPr lvl="2"/>
            <a:r>
              <a:rPr lang="en-US" dirty="0"/>
              <a:t>2 Track Tank Design</a:t>
            </a:r>
          </a:p>
          <a:p>
            <a:pPr lvl="2"/>
            <a:r>
              <a:rPr lang="en-US" dirty="0"/>
              <a:t>Left &amp; Right tracks each powered by a large motor allowing full independent forward &amp; backward motion</a:t>
            </a:r>
          </a:p>
          <a:p>
            <a:pPr lvl="2"/>
            <a:r>
              <a:rPr lang="en-US" dirty="0"/>
              <a:t>2 Color sensors mounted sideways  – for tracking pathway</a:t>
            </a:r>
          </a:p>
          <a:p>
            <a:pPr lvl="1"/>
            <a:r>
              <a:rPr lang="en-US" dirty="0"/>
              <a:t>Ring Acquisition</a:t>
            </a:r>
          </a:p>
          <a:p>
            <a:pPr lvl="1"/>
            <a:r>
              <a:rPr lang="en-US" dirty="0"/>
              <a:t>1 front scoop arm powered to open &amp; close</a:t>
            </a:r>
          </a:p>
          <a:p>
            <a:pPr lvl="1"/>
            <a:r>
              <a:rPr lang="en-US" dirty="0"/>
              <a:t>Fine-motion control to move </a:t>
            </a:r>
          </a:p>
          <a:p>
            <a:pPr lvl="1"/>
            <a:r>
              <a:rPr lang="en-US" dirty="0"/>
              <a:t>Color Sensor – for locating Ring close enough to scoop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8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EFADC8-DB8A-4DB6-885D-690557A437A1}"/>
              </a:ext>
            </a:extLst>
          </p:cNvPr>
          <p:cNvGrpSpPr/>
          <p:nvPr/>
        </p:nvGrpSpPr>
        <p:grpSpPr>
          <a:xfrm>
            <a:off x="294968" y="382931"/>
            <a:ext cx="11602065" cy="5781895"/>
            <a:chOff x="294968" y="382931"/>
            <a:chExt cx="11602065" cy="57818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10964F-7916-4052-A694-40E5959D1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22787" y="722671"/>
              <a:ext cx="11474245" cy="54421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F1A23-438E-4A69-A6A0-CE6D5A08ECAC}"/>
                </a:ext>
              </a:extLst>
            </p:cNvPr>
            <p:cNvSpPr/>
            <p:nvPr/>
          </p:nvSpPr>
          <p:spPr>
            <a:xfrm>
              <a:off x="294968" y="382931"/>
              <a:ext cx="11602065" cy="5781895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77B78C4-0810-4DFA-A95C-26224061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Frodo 2.0 Engineering Approach &amp; Discoveries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F2B2E1-85C4-4C19-8D6B-5253E2EA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 teams</a:t>
            </a:r>
          </a:p>
          <a:p>
            <a:pPr lvl="1"/>
            <a:r>
              <a:rPr lang="en-US" dirty="0"/>
              <a:t>Robot construction</a:t>
            </a:r>
          </a:p>
          <a:p>
            <a:pPr lvl="2"/>
            <a:r>
              <a:rPr lang="en-US" dirty="0"/>
              <a:t>Structure stability</a:t>
            </a:r>
          </a:p>
          <a:p>
            <a:pPr lvl="2"/>
            <a:r>
              <a:rPr lang="en-US" dirty="0"/>
              <a:t>Weight and sensor location considerations</a:t>
            </a:r>
          </a:p>
          <a:p>
            <a:pPr lvl="2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Engineering Process &amp; Lessons Documentation &amp; Pathway construction</a:t>
            </a:r>
          </a:p>
          <a:p>
            <a:pPr lvl="2"/>
            <a:r>
              <a:rPr lang="en-US" dirty="0"/>
              <a:t>Overall Presentation</a:t>
            </a:r>
          </a:p>
          <a:p>
            <a:pPr lvl="2"/>
            <a:r>
              <a:rPr lang="en-US" dirty="0"/>
              <a:t>Gitlab repo</a:t>
            </a:r>
          </a:p>
          <a:p>
            <a:pPr lvl="2"/>
            <a:r>
              <a:rPr lang="en-US" dirty="0"/>
              <a:t>Peripheral items (path)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Software Development</a:t>
            </a:r>
          </a:p>
          <a:p>
            <a:pPr lvl="2"/>
            <a:r>
              <a:rPr lang="en-US" dirty="0"/>
              <a:t>Sensor data analysis,</a:t>
            </a:r>
          </a:p>
          <a:p>
            <a:pPr lvl="2"/>
            <a:r>
              <a:rPr lang="en-US" dirty="0"/>
              <a:t>Tracking Motion control,</a:t>
            </a:r>
          </a:p>
          <a:p>
            <a:pPr lvl="2"/>
            <a:r>
              <a:rPr lang="en-US" dirty="0"/>
              <a:t>Arm movement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EFADC8-DB8A-4DB6-885D-690557A437A1}"/>
              </a:ext>
            </a:extLst>
          </p:cNvPr>
          <p:cNvGrpSpPr/>
          <p:nvPr/>
        </p:nvGrpSpPr>
        <p:grpSpPr>
          <a:xfrm>
            <a:off x="294968" y="382931"/>
            <a:ext cx="11602065" cy="5781895"/>
            <a:chOff x="294968" y="382931"/>
            <a:chExt cx="11602065" cy="57818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10964F-7916-4052-A694-40E5959D1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22787" y="722671"/>
              <a:ext cx="11474245" cy="54421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F1A23-438E-4A69-A6A0-CE6D5A08ECAC}"/>
                </a:ext>
              </a:extLst>
            </p:cNvPr>
            <p:cNvSpPr/>
            <p:nvPr/>
          </p:nvSpPr>
          <p:spPr>
            <a:xfrm>
              <a:off x="294968" y="382931"/>
              <a:ext cx="11602065" cy="5781895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740C213-521F-4877-AE26-076C9B9D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Frodo 2.0 Engineering Approach &amp; Discoveries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4D0CF-F9B6-423A-B3B8-DC5066D6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Initial attempt to download &amp; install EV3 firmware image</a:t>
            </a:r>
          </a:p>
          <a:p>
            <a:pPr lvl="1"/>
            <a:r>
              <a:rPr lang="en-US" dirty="0"/>
              <a:t>Could not load on SD card to update brick to allow python coding</a:t>
            </a:r>
          </a:p>
          <a:p>
            <a:pPr lvl="1"/>
            <a:r>
              <a:rPr lang="en-US" dirty="0"/>
              <a:t>Fell back to Graphical Click &amp; Drag Design/Coding interface</a:t>
            </a:r>
          </a:p>
          <a:p>
            <a:endParaRPr lang="en-US" dirty="0"/>
          </a:p>
          <a:p>
            <a:r>
              <a:rPr lang="en-US" dirty="0"/>
              <a:t>Discovery of brick&amp; remote interfaces:</a:t>
            </a:r>
          </a:p>
          <a:p>
            <a:pPr lvl="1"/>
            <a:r>
              <a:rPr lang="en-US" dirty="0"/>
              <a:t>top – motor ports labeled A, B, C, D</a:t>
            </a:r>
          </a:p>
          <a:p>
            <a:pPr lvl="1"/>
            <a:r>
              <a:rPr lang="en-US" dirty="0"/>
              <a:t>Bottom - sensor ports labeled 1,2,3,4</a:t>
            </a:r>
          </a:p>
          <a:p>
            <a:pPr lvl="1"/>
            <a:r>
              <a:rPr lang="en-US" dirty="0" err="1"/>
              <a:t>Disovered</a:t>
            </a:r>
            <a:r>
              <a:rPr lang="en-US" dirty="0"/>
              <a:t> channel switch on remote to select correct channel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5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EFADC8-DB8A-4DB6-885D-690557A437A1}"/>
              </a:ext>
            </a:extLst>
          </p:cNvPr>
          <p:cNvGrpSpPr/>
          <p:nvPr/>
        </p:nvGrpSpPr>
        <p:grpSpPr>
          <a:xfrm>
            <a:off x="294968" y="382931"/>
            <a:ext cx="11602065" cy="5781895"/>
            <a:chOff x="294968" y="382931"/>
            <a:chExt cx="11602065" cy="57818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10964F-7916-4052-A694-40E5959D1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22787" y="722671"/>
              <a:ext cx="11474245" cy="54421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F1A23-438E-4A69-A6A0-CE6D5A08ECAC}"/>
                </a:ext>
              </a:extLst>
            </p:cNvPr>
            <p:cNvSpPr/>
            <p:nvPr/>
          </p:nvSpPr>
          <p:spPr>
            <a:xfrm>
              <a:off x="294968" y="382931"/>
              <a:ext cx="11602065" cy="5781895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CAD8A2D-E07A-4818-B06F-46808B52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Frodo 2.0 Engineering Approach &amp; Discoveries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79E26B-C05D-44D1-A2A9-7820A881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Robot Chassis</a:t>
            </a:r>
          </a:p>
          <a:p>
            <a:pPr lvl="1"/>
            <a:r>
              <a:rPr lang="en-US" dirty="0"/>
              <a:t>Legos flex</a:t>
            </a:r>
          </a:p>
          <a:p>
            <a:pPr lvl="1"/>
            <a:r>
              <a:rPr lang="en-US" dirty="0"/>
              <a:t>Tape provides tension member</a:t>
            </a:r>
          </a:p>
          <a:p>
            <a:pPr lvl="1"/>
            <a:r>
              <a:rPr lang="en-US" dirty="0"/>
              <a:t>Hobbit Ergonomic factors</a:t>
            </a:r>
          </a:p>
          <a:p>
            <a:pPr lvl="1"/>
            <a:r>
              <a:rPr lang="en-US" dirty="0"/>
              <a:t>Passive blade management (for orc suppression)</a:t>
            </a:r>
          </a:p>
          <a:p>
            <a:r>
              <a:rPr lang="en-US" dirty="0"/>
              <a:t>Robot Actuators</a:t>
            </a:r>
          </a:p>
          <a:p>
            <a:pPr lvl="1"/>
            <a:r>
              <a:rPr lang="en-US" dirty="0"/>
              <a:t>Mounting locations &amp; pointing directions</a:t>
            </a:r>
          </a:p>
          <a:p>
            <a:pPr lvl="1"/>
            <a:r>
              <a:rPr lang="en-US" dirty="0"/>
              <a:t>Counterweight for Ring Capture Arm</a:t>
            </a:r>
          </a:p>
          <a:p>
            <a:r>
              <a:rPr lang="en-US" dirty="0"/>
              <a:t>Path Detection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Retreated to masking tape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4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EFADC8-DB8A-4DB6-885D-690557A437A1}"/>
              </a:ext>
            </a:extLst>
          </p:cNvPr>
          <p:cNvGrpSpPr/>
          <p:nvPr/>
        </p:nvGrpSpPr>
        <p:grpSpPr>
          <a:xfrm>
            <a:off x="294968" y="382931"/>
            <a:ext cx="11602065" cy="5781895"/>
            <a:chOff x="294968" y="382931"/>
            <a:chExt cx="11602065" cy="57818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10964F-7916-4052-A694-40E5959D1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22787" y="722671"/>
              <a:ext cx="11474245" cy="54421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F1A23-438E-4A69-A6A0-CE6D5A08ECAC}"/>
                </a:ext>
              </a:extLst>
            </p:cNvPr>
            <p:cNvSpPr/>
            <p:nvPr/>
          </p:nvSpPr>
          <p:spPr>
            <a:xfrm>
              <a:off x="294968" y="382931"/>
              <a:ext cx="11602065" cy="5781895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732718A-D3ED-46B0-8810-148485099EA1}"/>
              </a:ext>
            </a:extLst>
          </p:cNvPr>
          <p:cNvSpPr/>
          <p:nvPr/>
        </p:nvSpPr>
        <p:spPr>
          <a:xfrm>
            <a:off x="3733109" y="3244334"/>
            <a:ext cx="472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https://www.youtube.com/watch?v=Iz-8CSa9xj8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8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0B44-47B2-4543-BF5E-DB74C3CF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628F-032F-40EF-B068-E9F894E5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0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Gloucester MT Extra Condensed</vt:lpstr>
      <vt:lpstr>Office Theme</vt:lpstr>
      <vt:lpstr>PowerPoint Presentation</vt:lpstr>
      <vt:lpstr>Lord of the Rings Tracker (a.k.a. Frodo 2.0)  Team LOTR  Shane Gifford, Geoff Greene, Linda Holland, John Klaczynski, Michael Reichelt, Clay Sampson, Scott Summerford, James White </vt:lpstr>
      <vt:lpstr>Frodo 2.0 Concept &amp; Design</vt:lpstr>
      <vt:lpstr>Frodo 2.0 Concept &amp; Design</vt:lpstr>
      <vt:lpstr>Frodo 2.0 Engineering Approach &amp; Discoveries</vt:lpstr>
      <vt:lpstr>Frodo 2.0 Engineering Approach &amp; Discoveries</vt:lpstr>
      <vt:lpstr>Frodo 2.0 Engineering Approach &amp; Discoveries</vt:lpstr>
      <vt:lpstr>PowerPoint Presentation</vt:lpstr>
      <vt:lpstr>Backup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White</dc:creator>
  <cp:lastModifiedBy>James White</cp:lastModifiedBy>
  <cp:revision>27</cp:revision>
  <dcterms:created xsi:type="dcterms:W3CDTF">2019-12-17T13:47:10Z</dcterms:created>
  <dcterms:modified xsi:type="dcterms:W3CDTF">2019-12-17T19:53:39Z</dcterms:modified>
</cp:coreProperties>
</file>