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A00"/>
    <a:srgbClr val="C6C6C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95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5306-BE74-488F-A4BE-1C6040BE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C44-9FFB-44F6-A40E-8AF70AA0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A0CB-4B88-438E-BD7E-7D7EC11B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7D33-A9E9-4A32-9CC2-BDEE37A4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30E7-08A2-4A15-B774-C47BF582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0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4EC6-25E7-414A-A174-3559EB2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F36B5-49AA-4666-A20D-2F7CD803B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CBF0-F098-4C16-A021-2DC1FB5E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2790-0DA6-4319-B0ED-2A8BC3E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17C2-BFDD-4B9B-BE42-2029CB1C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A446A-9EC5-42C1-89F7-46C3EED9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EA80-08E3-4AA4-9C78-7A14E357C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2C0B-76BA-41F2-8B62-E19E07E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B44F-3BEF-4FF1-BB49-B7F819AF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5411-6C3B-4B65-932D-42CB64C7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F21E-D521-4B2A-BC31-BA6A2021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91D3-6836-440D-8C8C-0ABCFE38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24A4-1D8A-45E2-8BF3-2AA0A76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FD85-6F9F-41C8-BBB5-3941E4FA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CE83-3623-4271-88C2-C5984934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5885-0739-433E-8F0C-3EEAF08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5AEF-1C1B-4F7F-83D7-7116907A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F2B5-2394-44DC-993D-4CA387F2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2421-21EA-47EF-83C4-FAA1626A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932C-7AA7-4C91-BB1E-7E2C8AB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FCD6-4A3F-4BD7-8531-AE62C622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1204-5433-4AAE-A60B-92F4700C7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36DF-8E35-40BA-90ED-0532AB9A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4796-6D89-40C0-9E02-3DE210D8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1A17-5405-42B7-B54C-FDE4F79A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A53FF-8A38-4FF5-BC93-AA20DA0D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A11B-A695-4578-B466-47166FC0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27A4-BAD6-4069-8D0C-7F2C2036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91DB1-214B-4539-9BA8-A0E74434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D7BE0-144B-4FF8-8622-1254C649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993D8-C45C-40BF-89F8-B7FA405E7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BBB7F-50D8-4282-9470-72719912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DDE0A-7F24-4726-B134-2B0FB346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A8CE8-3D4F-4005-B58D-849B8170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7D93-DA50-490A-B560-CACECC72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BBE5A-2B69-466C-8549-80735107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1484E-6CD0-4FA2-9F11-6C9734EB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FDED0-7088-4DAA-B998-528A4696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D1FBA-0889-4F87-B342-1896290E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7C4DE-FF1E-407F-986D-3AC79500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6643-11E0-46F3-B561-EDDC2BD9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83D7-9C7B-4DF2-95C0-113013CC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17EC-9D0B-4C2E-B2C6-FF35595E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CD71-2F71-4F57-9775-9DCCB3727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25098-5C92-4DB0-950B-FE8964E7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A024-0BC3-48F2-8657-D8D50AB6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1C98-850D-423E-B695-03C78B68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94-981F-4A51-A829-DB1868F8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04169-37F0-45E0-BAD8-26A76E2EB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ED5A-09FB-48AF-9AB3-AE3D7FE5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949B8-A326-4E2A-A874-BF53FC8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838D-88A3-497B-9C5A-C3617E1C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9C24-99F4-446B-BEBC-A4C5C363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DFFDE-7B14-4967-8BA7-9D2AD9CE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97BF-1092-47B2-A92F-B2AF16A7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B18B-C2C8-4B1A-B877-B182B7928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7AE3-13C8-4E2A-A9F0-DB803A242FB2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2206-1153-4F40-A0C5-43D3092C9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F319-C31B-4B24-A437-B2F43A1F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89CA-DDBF-4853-AB8B-DF9EC47E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43F942-1AA6-47A5-8E6F-A3CD3AC5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56" y="-7206390"/>
            <a:ext cx="5477256" cy="5355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9264A-4794-4C2A-9922-3ABB48A87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366" y="1236197"/>
            <a:ext cx="5477256" cy="535574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DA3462C-B009-4D0D-B6A8-36C4441897B8}"/>
              </a:ext>
            </a:extLst>
          </p:cNvPr>
          <p:cNvGrpSpPr/>
          <p:nvPr/>
        </p:nvGrpSpPr>
        <p:grpSpPr>
          <a:xfrm>
            <a:off x="-454399" y="-5869242"/>
            <a:ext cx="5477256" cy="4983480"/>
            <a:chOff x="3304785" y="699706"/>
            <a:chExt cx="5582429" cy="545858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A9C0E05-8366-44E2-A2F0-66FBDE0A2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785" y="699706"/>
              <a:ext cx="5582429" cy="5458587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737774-ED25-4864-B7A7-7B0B6DE9B1DC}"/>
                </a:ext>
              </a:extLst>
            </p:cNvPr>
            <p:cNvSpPr/>
            <p:nvPr/>
          </p:nvSpPr>
          <p:spPr>
            <a:xfrm>
              <a:off x="5267325" y="2362200"/>
              <a:ext cx="1952625" cy="200025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BB0E3D-9106-47D0-9C62-40BBF3C3869A}"/>
              </a:ext>
            </a:extLst>
          </p:cNvPr>
          <p:cNvGrpSpPr/>
          <p:nvPr/>
        </p:nvGrpSpPr>
        <p:grpSpPr>
          <a:xfrm>
            <a:off x="-6488522" y="-8367454"/>
            <a:ext cx="5477256" cy="4983480"/>
            <a:chOff x="3304785" y="699706"/>
            <a:chExt cx="5582429" cy="545858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889C75-92DF-4F04-9FE4-FAF1ED0C3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785" y="699706"/>
              <a:ext cx="5582429" cy="5458587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04C101-7FB8-451C-8483-43D8A42C0605}"/>
                </a:ext>
              </a:extLst>
            </p:cNvPr>
            <p:cNvSpPr/>
            <p:nvPr/>
          </p:nvSpPr>
          <p:spPr>
            <a:xfrm>
              <a:off x="5054113" y="1954783"/>
              <a:ext cx="1684951" cy="237378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B09D2A-BFA2-4FC2-8764-E4D017D744D8}"/>
              </a:ext>
            </a:extLst>
          </p:cNvPr>
          <p:cNvGrpSpPr/>
          <p:nvPr/>
        </p:nvGrpSpPr>
        <p:grpSpPr>
          <a:xfrm>
            <a:off x="-1313904" y="5905447"/>
            <a:ext cx="5477256" cy="4983480"/>
            <a:chOff x="3357563" y="699707"/>
            <a:chExt cx="5529651" cy="538200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0F484F-8C95-4A30-A563-8DC5FEDB0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" b="1403"/>
            <a:stretch/>
          </p:blipFill>
          <p:spPr>
            <a:xfrm>
              <a:off x="3357563" y="699707"/>
              <a:ext cx="5529651" cy="5382008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56BDFE-AC30-41BE-A7FA-910A3E22EBC5}"/>
                </a:ext>
              </a:extLst>
            </p:cNvPr>
            <p:cNvSpPr/>
            <p:nvPr/>
          </p:nvSpPr>
          <p:spPr>
            <a:xfrm>
              <a:off x="4760978" y="2456815"/>
              <a:ext cx="2729034" cy="501538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C31577-45C3-419B-A8B3-13BD1AAE2DFB}"/>
              </a:ext>
            </a:extLst>
          </p:cNvPr>
          <p:cNvGrpSpPr/>
          <p:nvPr/>
        </p:nvGrpSpPr>
        <p:grpSpPr>
          <a:xfrm>
            <a:off x="-7050067" y="3638821"/>
            <a:ext cx="5477256" cy="4983480"/>
            <a:chOff x="3304785" y="699706"/>
            <a:chExt cx="5582429" cy="545858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62E28C-0036-4E26-B57F-EA049D2E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785" y="699706"/>
              <a:ext cx="5582429" cy="5458587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FA33EE-C2BE-42A3-9808-55C9188E1335}"/>
                </a:ext>
              </a:extLst>
            </p:cNvPr>
            <p:cNvSpPr/>
            <p:nvPr/>
          </p:nvSpPr>
          <p:spPr>
            <a:xfrm>
              <a:off x="5495077" y="2247901"/>
              <a:ext cx="1201843" cy="259556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078D01-4F38-4238-92D7-24FE5C2A5792}"/>
              </a:ext>
            </a:extLst>
          </p:cNvPr>
          <p:cNvGrpSpPr/>
          <p:nvPr/>
        </p:nvGrpSpPr>
        <p:grpSpPr>
          <a:xfrm>
            <a:off x="8439181" y="6858000"/>
            <a:ext cx="5477256" cy="4983480"/>
            <a:chOff x="3395663" y="713996"/>
            <a:chExt cx="5472499" cy="536771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F35F0A4-B406-4D88-88FD-C11F0DCEA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" b="1147"/>
            <a:stretch/>
          </p:blipFill>
          <p:spPr>
            <a:xfrm>
              <a:off x="3395663" y="713996"/>
              <a:ext cx="5472499" cy="5367718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F63C59-0889-43CB-9132-C2E52D562C51}"/>
                </a:ext>
              </a:extLst>
            </p:cNvPr>
            <p:cNvSpPr/>
            <p:nvPr/>
          </p:nvSpPr>
          <p:spPr>
            <a:xfrm>
              <a:off x="3604530" y="2579300"/>
              <a:ext cx="5001588" cy="1616181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F686DF-912F-47FD-A6C1-346AB558A321}"/>
              </a:ext>
            </a:extLst>
          </p:cNvPr>
          <p:cNvGrpSpPr/>
          <p:nvPr/>
        </p:nvGrpSpPr>
        <p:grpSpPr>
          <a:xfrm>
            <a:off x="-1961971" y="-1636864"/>
            <a:ext cx="5477256" cy="4983480"/>
            <a:chOff x="2532259" y="828864"/>
            <a:chExt cx="5472499" cy="532942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3743B33-C7E0-46B6-83D4-5BEA6FC06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" r="-1" b="713"/>
            <a:stretch/>
          </p:blipFill>
          <p:spPr>
            <a:xfrm>
              <a:off x="2532259" y="828864"/>
              <a:ext cx="5472499" cy="532942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9A9F16-106F-4005-86B8-6459E6F69895}"/>
                </a:ext>
              </a:extLst>
            </p:cNvPr>
            <p:cNvSpPr/>
            <p:nvPr/>
          </p:nvSpPr>
          <p:spPr>
            <a:xfrm>
              <a:off x="3482138" y="2622176"/>
              <a:ext cx="3537227" cy="1671124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E3D72E-1B6F-405A-92EA-590D2F2C76A0}"/>
              </a:ext>
            </a:extLst>
          </p:cNvPr>
          <p:cNvGrpSpPr/>
          <p:nvPr/>
        </p:nvGrpSpPr>
        <p:grpSpPr>
          <a:xfrm>
            <a:off x="8512873" y="239974"/>
            <a:ext cx="5477256" cy="4983480"/>
            <a:chOff x="2609571" y="6437043"/>
            <a:chExt cx="5582429" cy="54585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F3481DF-8CD5-4BB9-8E0C-943E89611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571" y="6437043"/>
              <a:ext cx="5582429" cy="545858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ADCE1E6-1ACE-4DF6-954F-1A2A561FB267}"/>
                </a:ext>
              </a:extLst>
            </p:cNvPr>
            <p:cNvSpPr/>
            <p:nvPr/>
          </p:nvSpPr>
          <p:spPr>
            <a:xfrm>
              <a:off x="4747529" y="8269006"/>
              <a:ext cx="1314450" cy="284915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BB3598-FE9E-435C-9B57-CD4162AABB34}"/>
                </a:ext>
              </a:extLst>
            </p:cNvPr>
            <p:cNvSpPr/>
            <p:nvPr/>
          </p:nvSpPr>
          <p:spPr>
            <a:xfrm>
              <a:off x="4743449" y="7699375"/>
              <a:ext cx="1314450" cy="5207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9F5FF49-355A-47DE-BC03-448EDD7B0203}"/>
                </a:ext>
              </a:extLst>
            </p:cNvPr>
            <p:cNvSpPr/>
            <p:nvPr/>
          </p:nvSpPr>
          <p:spPr>
            <a:xfrm>
              <a:off x="5424488" y="11491913"/>
              <a:ext cx="831056" cy="35242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3047C8-31A1-406F-996E-FB205BDDD002}"/>
              </a:ext>
            </a:extLst>
          </p:cNvPr>
          <p:cNvGrpSpPr/>
          <p:nvPr/>
        </p:nvGrpSpPr>
        <p:grpSpPr>
          <a:xfrm>
            <a:off x="18397928" y="-5178026"/>
            <a:ext cx="5472500" cy="4981157"/>
            <a:chOff x="9476059" y="978456"/>
            <a:chExt cx="5582429" cy="545858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CAB3470-1ECC-4A34-A42C-3CCB12747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6059" y="978456"/>
              <a:ext cx="5582429" cy="5458587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A64891-CF88-43EE-BFB1-81A8DEC4394C}"/>
                </a:ext>
              </a:extLst>
            </p:cNvPr>
            <p:cNvSpPr/>
            <p:nvPr/>
          </p:nvSpPr>
          <p:spPr>
            <a:xfrm>
              <a:off x="11471758" y="2158978"/>
              <a:ext cx="1678185" cy="1005138"/>
            </a:xfrm>
            <a:prstGeom prst="rect">
              <a:avLst/>
            </a:prstGeom>
            <a:noFill/>
            <a:ln w="28575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E291050-1C1F-476B-A7B1-67E052855EFD}"/>
                </a:ext>
              </a:extLst>
            </p:cNvPr>
            <p:cNvSpPr/>
            <p:nvPr/>
          </p:nvSpPr>
          <p:spPr>
            <a:xfrm>
              <a:off x="11339976" y="5950882"/>
              <a:ext cx="1859819" cy="43788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7F71FD-83AE-420C-970D-80B3937261EC}"/>
                </a:ext>
              </a:extLst>
            </p:cNvPr>
            <p:cNvSpPr/>
            <p:nvPr/>
          </p:nvSpPr>
          <p:spPr>
            <a:xfrm>
              <a:off x="9518700" y="1216467"/>
              <a:ext cx="2542765" cy="36559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32EB7C-6C3A-40C0-8980-F221C4533975}"/>
              </a:ext>
            </a:extLst>
          </p:cNvPr>
          <p:cNvGrpSpPr/>
          <p:nvPr/>
        </p:nvGrpSpPr>
        <p:grpSpPr>
          <a:xfrm>
            <a:off x="-14174747" y="5905447"/>
            <a:ext cx="5477256" cy="4983480"/>
            <a:chOff x="9539319" y="492295"/>
            <a:chExt cx="5582429" cy="54585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28A410-F364-45AB-8E2D-535B3DC1A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319" y="492295"/>
              <a:ext cx="5582429" cy="5458587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B4638A-6C56-4834-B4BF-FA937AF6E5D4}"/>
                </a:ext>
              </a:extLst>
            </p:cNvPr>
            <p:cNvSpPr/>
            <p:nvPr/>
          </p:nvSpPr>
          <p:spPr>
            <a:xfrm>
              <a:off x="10671704" y="728734"/>
              <a:ext cx="1120311" cy="373338"/>
            </a:xfrm>
            <a:prstGeom prst="rect">
              <a:avLst/>
            </a:prstGeom>
            <a:noFill/>
            <a:ln w="28575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BB29BE4-4E5F-4BC7-8849-0ADF9CF4F8E5}"/>
              </a:ext>
            </a:extLst>
          </p:cNvPr>
          <p:cNvGrpSpPr/>
          <p:nvPr/>
        </p:nvGrpSpPr>
        <p:grpSpPr>
          <a:xfrm>
            <a:off x="18393172" y="7376989"/>
            <a:ext cx="5477256" cy="4983480"/>
            <a:chOff x="4573609" y="98539"/>
            <a:chExt cx="5582429" cy="545858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41856D-6913-48B3-8B1F-1CFDBE0C5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609" y="98539"/>
              <a:ext cx="5582429" cy="5458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D911E0-6B17-404A-9939-FC26C60C3013}"/>
                </a:ext>
              </a:extLst>
            </p:cNvPr>
            <p:cNvSpPr/>
            <p:nvPr/>
          </p:nvSpPr>
          <p:spPr>
            <a:xfrm>
              <a:off x="5347217" y="345826"/>
              <a:ext cx="431928" cy="308545"/>
            </a:xfrm>
            <a:prstGeom prst="rect">
              <a:avLst/>
            </a:prstGeom>
            <a:noFill/>
            <a:ln w="28575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8D0CC-9DD3-45F0-9286-C5BBA8B801EE}"/>
              </a:ext>
            </a:extLst>
          </p:cNvPr>
          <p:cNvGrpSpPr/>
          <p:nvPr/>
        </p:nvGrpSpPr>
        <p:grpSpPr>
          <a:xfrm>
            <a:off x="4939720" y="-6456718"/>
            <a:ext cx="5477256" cy="4983480"/>
            <a:chOff x="4401201" y="121025"/>
            <a:chExt cx="5582429" cy="54585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DB2C98-470C-4C0B-ABF7-E06CB5D3A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201" y="121025"/>
              <a:ext cx="5582429" cy="5458587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EE78BC-A219-48B1-A403-1506D58A9C52}"/>
                </a:ext>
              </a:extLst>
            </p:cNvPr>
            <p:cNvSpPr/>
            <p:nvPr/>
          </p:nvSpPr>
          <p:spPr>
            <a:xfrm>
              <a:off x="4666131" y="360342"/>
              <a:ext cx="574896" cy="308544"/>
            </a:xfrm>
            <a:prstGeom prst="rect">
              <a:avLst/>
            </a:prstGeom>
            <a:noFill/>
            <a:ln w="28575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E62C107-26F5-441D-9158-4BF97F8FE203}"/>
              </a:ext>
            </a:extLst>
          </p:cNvPr>
          <p:cNvGrpSpPr/>
          <p:nvPr/>
        </p:nvGrpSpPr>
        <p:grpSpPr>
          <a:xfrm>
            <a:off x="-12103237" y="-3101735"/>
            <a:ext cx="5477256" cy="4983480"/>
            <a:chOff x="-12103237" y="-3101735"/>
            <a:chExt cx="5582429" cy="54585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726DB8-5C30-498C-8340-32407A16E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103237" y="-3101735"/>
              <a:ext cx="5582429" cy="5458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69EAD5-01FC-4C48-A490-7B50B0DE34CB}"/>
                </a:ext>
              </a:extLst>
            </p:cNvPr>
            <p:cNvSpPr/>
            <p:nvPr/>
          </p:nvSpPr>
          <p:spPr>
            <a:xfrm>
              <a:off x="-12080081" y="-2647950"/>
              <a:ext cx="759618" cy="535051"/>
            </a:xfrm>
            <a:prstGeom prst="rect">
              <a:avLst/>
            </a:prstGeom>
            <a:noFill/>
            <a:ln w="38100">
              <a:solidFill>
                <a:srgbClr val="BC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25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 👽</dc:creator>
  <cp:lastModifiedBy>Hash 👽</cp:lastModifiedBy>
  <cp:revision>9</cp:revision>
  <dcterms:created xsi:type="dcterms:W3CDTF">2022-03-26T21:01:13Z</dcterms:created>
  <dcterms:modified xsi:type="dcterms:W3CDTF">2022-03-28T12:46:49Z</dcterms:modified>
</cp:coreProperties>
</file>