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/>
    <p:restoredTop sz="85304"/>
  </p:normalViewPr>
  <p:slideViewPr>
    <p:cSldViewPr snapToGrid="0" snapToObjects="1">
      <p:cViewPr varScale="1">
        <p:scale>
          <a:sx n="116" d="100"/>
          <a:sy n="116" d="100"/>
        </p:scale>
        <p:origin x="20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74B-6BE5-CA41-AE38-BEA0CF985436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B9D-2A3B-E54A-8453-9462C7E9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74B-6BE5-CA41-AE38-BEA0CF985436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B9D-2A3B-E54A-8453-9462C7E9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74B-6BE5-CA41-AE38-BEA0CF985436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B9D-2A3B-E54A-8453-9462C7E9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74B-6BE5-CA41-AE38-BEA0CF985436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B9D-2A3B-E54A-8453-9462C7E9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2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74B-6BE5-CA41-AE38-BEA0CF985436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B9D-2A3B-E54A-8453-9462C7E9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8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74B-6BE5-CA41-AE38-BEA0CF985436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B9D-2A3B-E54A-8453-9462C7E9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74B-6BE5-CA41-AE38-BEA0CF985436}" type="datetimeFigureOut">
              <a:rPr lang="en-US" smtClean="0"/>
              <a:t>3/25/18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B9D-2A3B-E54A-8453-9462C7E9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4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74B-6BE5-CA41-AE38-BEA0CF985436}" type="datetimeFigureOut">
              <a:rPr lang="en-US" smtClean="0"/>
              <a:t>3/25/18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B9D-2A3B-E54A-8453-9462C7E9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4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74B-6BE5-CA41-AE38-BEA0CF985436}" type="datetimeFigureOut">
              <a:rPr lang="en-US" smtClean="0"/>
              <a:t>3/25/18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B9D-2A3B-E54A-8453-9462C7E9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8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74B-6BE5-CA41-AE38-BEA0CF985436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B9D-2A3B-E54A-8453-9462C7E9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2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74B-6BE5-CA41-AE38-BEA0CF985436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B9D-2A3B-E54A-8453-9462C7E9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7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B74B-6BE5-CA41-AE38-BEA0CF985436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BDB9D-2A3B-E54A-8453-9462C7E9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JD</a:t>
            </a:r>
            <a:r>
              <a:rPr lang="zh-CN" altLang="en-US" dirty="0" smtClean="0"/>
              <a:t>搜索学习分享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xpguo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32712" y="6378766"/>
            <a:ext cx="461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Reference: 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引流产品算法和框架</a:t>
            </a:r>
            <a:r>
              <a:rPr lang="en-US" altLang="zh-CN" dirty="0" smtClean="0"/>
              <a:t>》--</a:t>
            </a:r>
            <a:r>
              <a:rPr lang="zh-CN" altLang="en-US" dirty="0" smtClean="0"/>
              <a:t>谢群群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1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引流产品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9872" y="1670451"/>
            <a:ext cx="1210235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55693" y="1670451"/>
            <a:ext cx="1210235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搜索框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21515" y="1670451"/>
            <a:ext cx="1210235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结果页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400107" y="1921463"/>
            <a:ext cx="1855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6465928" y="1921463"/>
            <a:ext cx="185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3759235" y="1531951"/>
            <a:ext cx="1226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真实搜索意图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284107" y="2477275"/>
            <a:ext cx="95025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暗文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84106" y="3279615"/>
            <a:ext cx="95025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热搜词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61075" y="2477275"/>
            <a:ext cx="950259" cy="1295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下拉词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24656" y="2477275"/>
            <a:ext cx="950259" cy="1295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Query</a:t>
            </a:r>
          </a:p>
          <a:p>
            <a:pPr algn="ctr"/>
            <a:r>
              <a:rPr lang="en-US" altLang="zh-CN" dirty="0" smtClean="0"/>
              <a:t>Parse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93648" y="2477274"/>
            <a:ext cx="950259" cy="1295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相关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搜索</a:t>
            </a:r>
            <a:endParaRPr lang="en-US" altLang="zh-CN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801746" y="4184830"/>
            <a:ext cx="2776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</a:t>
            </a:r>
            <a:endParaRPr lang="en-US" altLang="zh-CN" dirty="0" smtClean="0"/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大促，满减，三免一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新品扶持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大促卖场入口</a:t>
            </a:r>
            <a:endParaRPr lang="en-US" altLang="zh-CN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763017" y="4184830"/>
            <a:ext cx="47808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算法</a:t>
            </a:r>
            <a:endParaRPr lang="en-US" altLang="zh-CN" dirty="0" smtClean="0"/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引入</a:t>
            </a:r>
            <a:r>
              <a:rPr lang="en-US" altLang="zh-CN" dirty="0" smtClean="0"/>
              <a:t>KPI</a:t>
            </a:r>
            <a:r>
              <a:rPr lang="zh-CN" altLang="en-US" dirty="0" smtClean="0"/>
              <a:t>因子（转化率，客单价）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语义分析（送给爸爸的礼物）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序列识别（停止词，修饰词）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主题聚类（场景识别，育儿场景）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个性化模型（年龄，品牌，类目，历史词）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43906" y="4184829"/>
            <a:ext cx="36480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</a:t>
            </a:r>
            <a:endParaRPr lang="en-US" altLang="zh-CN" dirty="0" smtClean="0"/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归一化（大小写处理，简称）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命名实体识别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数据清洗（反作弊层）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违禁词（菜刀）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不完整词（阿迪达）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季节词提权（茶叶）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纠错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7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2375710" y="5401183"/>
            <a:ext cx="8741057" cy="1226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Rectangle 55"/>
          <p:cNvSpPr/>
          <p:nvPr/>
        </p:nvSpPr>
        <p:spPr>
          <a:xfrm>
            <a:off x="2388823" y="1089969"/>
            <a:ext cx="8705910" cy="863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868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基础数据框架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471971" y="2016093"/>
            <a:ext cx="2622764" cy="1925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Rounded Rectangle 23"/>
          <p:cNvSpPr/>
          <p:nvPr/>
        </p:nvSpPr>
        <p:spPr>
          <a:xfrm>
            <a:off x="8714342" y="2500835"/>
            <a:ext cx="1010461" cy="40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品牌偏好</a:t>
            </a:r>
            <a:endParaRPr lang="en-US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9951444" y="2500835"/>
            <a:ext cx="1010461" cy="40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地域偏好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8714341" y="2974557"/>
            <a:ext cx="1010461" cy="40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性别偏好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9951443" y="2969450"/>
            <a:ext cx="1010461" cy="40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购买力偏好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8714340" y="3459297"/>
            <a:ext cx="1010461" cy="40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品类偏好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9099933" y="2131368"/>
            <a:ext cx="1244461" cy="19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用户画像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5441414" y="2016093"/>
            <a:ext cx="2622764" cy="1925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Rectangle 30"/>
          <p:cNvSpPr/>
          <p:nvPr/>
        </p:nvSpPr>
        <p:spPr>
          <a:xfrm>
            <a:off x="6155215" y="2131367"/>
            <a:ext cx="1244461" cy="19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词关系</a:t>
            </a:r>
            <a:endParaRPr lang="en-US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5631913" y="2500834"/>
            <a:ext cx="1010461" cy="40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形近词</a:t>
            </a:r>
            <a:endParaRPr lang="en-US" sz="1400" dirty="0"/>
          </a:p>
        </p:txBody>
      </p:sp>
      <p:sp>
        <p:nvSpPr>
          <p:cNvPr id="33" name="Rounded Rectangle 32"/>
          <p:cNvSpPr/>
          <p:nvPr/>
        </p:nvSpPr>
        <p:spPr>
          <a:xfrm>
            <a:off x="6920887" y="2500833"/>
            <a:ext cx="1010461" cy="40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同义词</a:t>
            </a:r>
            <a:endParaRPr lang="en-US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5631913" y="2980467"/>
            <a:ext cx="1010461" cy="40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互斥词</a:t>
            </a:r>
            <a:endParaRPr lang="en-US" sz="1400" dirty="0"/>
          </a:p>
        </p:txBody>
      </p:sp>
      <p:sp>
        <p:nvSpPr>
          <p:cNvPr id="35" name="Rounded Rectangle 34"/>
          <p:cNvSpPr/>
          <p:nvPr/>
        </p:nvSpPr>
        <p:spPr>
          <a:xfrm>
            <a:off x="6928002" y="2980466"/>
            <a:ext cx="1010461" cy="40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子母品牌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5631912" y="3459297"/>
            <a:ext cx="1010461" cy="40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美丑</a:t>
            </a:r>
            <a:endParaRPr lang="en-US" sz="1400" dirty="0"/>
          </a:p>
        </p:txBody>
      </p:sp>
      <p:sp>
        <p:nvSpPr>
          <p:cNvPr id="37" name="Rounded Rectangle 36"/>
          <p:cNvSpPr/>
          <p:nvPr/>
        </p:nvSpPr>
        <p:spPr>
          <a:xfrm>
            <a:off x="6928002" y="3456744"/>
            <a:ext cx="1010461" cy="40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文本相似度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2388823" y="2029664"/>
            <a:ext cx="2622764" cy="1925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/>
          <p:cNvSpPr/>
          <p:nvPr/>
        </p:nvSpPr>
        <p:spPr>
          <a:xfrm>
            <a:off x="3102624" y="2191558"/>
            <a:ext cx="1244461" cy="19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词属性</a:t>
            </a:r>
            <a:endParaRPr lang="en-US" sz="1400" dirty="0"/>
          </a:p>
        </p:txBody>
      </p:sp>
      <p:sp>
        <p:nvSpPr>
          <p:cNvPr id="40" name="Rounded Rectangle 39"/>
          <p:cNvSpPr/>
          <p:nvPr/>
        </p:nvSpPr>
        <p:spPr>
          <a:xfrm>
            <a:off x="2617649" y="2599984"/>
            <a:ext cx="1010461" cy="40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词质量分</a:t>
            </a:r>
            <a:endParaRPr lang="en-US" sz="1400" dirty="0"/>
          </a:p>
        </p:txBody>
      </p:sp>
      <p:sp>
        <p:nvSpPr>
          <p:cNvPr id="41" name="Rounded Rectangle 40"/>
          <p:cNvSpPr/>
          <p:nvPr/>
        </p:nvSpPr>
        <p:spPr>
          <a:xfrm>
            <a:off x="2617649" y="3222039"/>
            <a:ext cx="1010461" cy="40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原始属性</a:t>
            </a:r>
            <a:endParaRPr lang="en-US" sz="1400" dirty="0"/>
          </a:p>
        </p:txBody>
      </p:sp>
      <p:sp>
        <p:nvSpPr>
          <p:cNvPr id="42" name="Rounded Rectangle 41"/>
          <p:cNvSpPr/>
          <p:nvPr/>
        </p:nvSpPr>
        <p:spPr>
          <a:xfrm>
            <a:off x="3868295" y="2599984"/>
            <a:ext cx="1010461" cy="40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业务属性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2388823" y="4083899"/>
            <a:ext cx="8705911" cy="1226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Rectangle 43"/>
          <p:cNvSpPr/>
          <p:nvPr/>
        </p:nvSpPr>
        <p:spPr>
          <a:xfrm>
            <a:off x="2940808" y="4245021"/>
            <a:ext cx="4141559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归一化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（大小写，全半角，繁简体，空格逻辑）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2940807" y="4754175"/>
            <a:ext cx="4141559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脏数据处理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（不完整词，特殊字符）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7469879" y="4247757"/>
            <a:ext cx="1244461" cy="938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点击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作弊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9099932" y="4248372"/>
            <a:ext cx="1244461" cy="938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订单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作弊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2772002" y="5567142"/>
            <a:ext cx="2478873" cy="948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实时流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（点击流，订单流，曝光流）</a:t>
            </a:r>
            <a:endParaRPr lang="en-US" altLang="zh-CN" sz="1400" dirty="0" smtClean="0"/>
          </a:p>
        </p:txBody>
      </p:sp>
      <p:sp>
        <p:nvSpPr>
          <p:cNvPr id="49" name="Rounded Rectangle 48"/>
          <p:cNvSpPr/>
          <p:nvPr/>
        </p:nvSpPr>
        <p:spPr>
          <a:xfrm>
            <a:off x="3857201" y="3219281"/>
            <a:ext cx="1010461" cy="40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基础属性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2645713" y="1221575"/>
            <a:ext cx="1244461" cy="599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中心词服务</a:t>
            </a:r>
            <a:endParaRPr lang="en-US" altLang="zh-CN" sz="1400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4365058" y="1221575"/>
            <a:ext cx="1244461" cy="599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热词服务</a:t>
            </a:r>
            <a:endParaRPr lang="en-US" altLang="zh-CN" sz="1400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6084402" y="1221575"/>
            <a:ext cx="1244461" cy="599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纠错系统</a:t>
            </a:r>
            <a:endParaRPr lang="en-US" altLang="zh-CN" sz="1400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7803746" y="1221575"/>
            <a:ext cx="1244461" cy="599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划词逻辑</a:t>
            </a:r>
            <a:endParaRPr lang="en-US" altLang="zh-CN" sz="1400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9523091" y="1221575"/>
            <a:ext cx="1244461" cy="599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词性标注</a:t>
            </a:r>
            <a:endParaRPr lang="en-US" altLang="zh-CN" sz="14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789712" y="1336845"/>
            <a:ext cx="138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业务服务层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9711" y="2721949"/>
            <a:ext cx="138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数据模型层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31713" y="4427072"/>
            <a:ext cx="165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数据预处理层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1404" y="5625923"/>
            <a:ext cx="138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底层数据层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557174" y="5529151"/>
            <a:ext cx="2478873" cy="948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离线数据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（曝光，点击，订单，用户信息，商品基础数据）</a:t>
            </a:r>
            <a:endParaRPr lang="en-US" altLang="zh-CN" sz="1400" dirty="0" smtClean="0"/>
          </a:p>
        </p:txBody>
      </p:sp>
      <p:sp>
        <p:nvSpPr>
          <p:cNvPr id="63" name="Rectangle 62"/>
          <p:cNvSpPr/>
          <p:nvPr/>
        </p:nvSpPr>
        <p:spPr>
          <a:xfrm>
            <a:off x="8348867" y="5506076"/>
            <a:ext cx="2478873" cy="948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爬虫数据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（精品数据，热点数据，外部数据）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5328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词画像系统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49096" y="1959705"/>
            <a:ext cx="2003405" cy="142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词性标注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/>
              <a:t>产品词</a:t>
            </a:r>
            <a:endParaRPr lang="en-US" altLang="zh-CN" sz="14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/>
              <a:t>品牌词</a:t>
            </a:r>
            <a:endParaRPr lang="en-US" altLang="zh-CN" sz="14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/>
              <a:t>型号词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数量词</a:t>
            </a:r>
            <a:endParaRPr lang="en-US" altLang="zh-CN" sz="14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/>
              <a:t>停用此</a:t>
            </a:r>
            <a:endParaRPr lang="en-US" altLang="zh-CN" sz="1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147241" y="1959705"/>
            <a:ext cx="2003405" cy="142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质量得分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1600" b="1" dirty="0" smtClean="0">
                <a:solidFill>
                  <a:schemeClr val="bg1"/>
                </a:solidFill>
              </a:rPr>
              <a:t>规模指标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1600" b="1" dirty="0" smtClean="0">
                <a:solidFill>
                  <a:schemeClr val="bg1"/>
                </a:solidFill>
              </a:rPr>
              <a:t>转化指标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1600" b="1" dirty="0" smtClean="0">
                <a:solidFill>
                  <a:schemeClr val="bg1"/>
                </a:solidFill>
              </a:rPr>
              <a:t>综合指标</a:t>
            </a:r>
            <a:endParaRPr lang="en-US" altLang="zh-CN" sz="16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9095" y="3918871"/>
            <a:ext cx="2003405" cy="142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平台属性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1600" b="1" dirty="0" smtClean="0">
                <a:solidFill>
                  <a:schemeClr val="bg1"/>
                </a:solidFill>
              </a:rPr>
              <a:t>大促词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1600" b="1" dirty="0" smtClean="0">
                <a:solidFill>
                  <a:schemeClr val="bg1"/>
                </a:solidFill>
              </a:rPr>
              <a:t>违禁词</a:t>
            </a:r>
            <a:endParaRPr lang="en-US" altLang="zh-CN" sz="1600" b="1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47241" y="3918870"/>
            <a:ext cx="2003405" cy="142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用户偏好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1600" b="1" dirty="0" smtClean="0">
                <a:solidFill>
                  <a:schemeClr val="bg1"/>
                </a:solidFill>
              </a:rPr>
              <a:t>性别偏好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1600" b="1" dirty="0" smtClean="0">
                <a:solidFill>
                  <a:schemeClr val="bg1"/>
                </a:solidFill>
              </a:rPr>
              <a:t>购买力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1600" b="1" dirty="0" smtClean="0">
                <a:solidFill>
                  <a:schemeClr val="bg1"/>
                </a:solidFill>
              </a:rPr>
              <a:t>年龄</a:t>
            </a:r>
            <a:endParaRPr lang="en-US" altLang="zh-CN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62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QueryParse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3624" y="2743466"/>
            <a:ext cx="1761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适合</a:t>
            </a:r>
            <a:r>
              <a:rPr lang="zh-CN" altLang="en-US" smtClean="0"/>
              <a:t>女生的自营热销</a:t>
            </a:r>
            <a:r>
              <a:rPr lang="zh-CN" altLang="en-US" dirty="0" smtClean="0"/>
              <a:t>新款新款手提电脑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54369" y="2302527"/>
            <a:ext cx="4141559" cy="82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词性标注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（适合</a:t>
            </a:r>
            <a:r>
              <a:rPr lang="en-US" altLang="zh-CN" sz="1400" dirty="0" smtClean="0"/>
              <a:t>|</a:t>
            </a:r>
            <a:r>
              <a:rPr lang="zh-CN" altLang="en-US" sz="1400" dirty="0" smtClean="0"/>
              <a:t>女生</a:t>
            </a:r>
            <a:r>
              <a:rPr lang="en-US" altLang="zh-CN" sz="1400" dirty="0" smtClean="0"/>
              <a:t>|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|</a:t>
            </a:r>
            <a:r>
              <a:rPr lang="zh-CN" altLang="en-US" sz="1400" dirty="0" smtClean="0"/>
              <a:t>热销</a:t>
            </a:r>
            <a:r>
              <a:rPr lang="en-US" altLang="zh-CN" sz="1400" dirty="0" smtClean="0"/>
              <a:t>|</a:t>
            </a:r>
            <a:r>
              <a:rPr lang="zh-CN" altLang="en-US" sz="1400" dirty="0" smtClean="0"/>
              <a:t>新款</a:t>
            </a:r>
            <a:r>
              <a:rPr lang="en-US" altLang="zh-CN" sz="1400" dirty="0" smtClean="0"/>
              <a:t>|</a:t>
            </a:r>
            <a:r>
              <a:rPr lang="zh-CN" altLang="en-US" sz="1400" dirty="0" smtClean="0"/>
              <a:t>手提电脑）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（停止词</a:t>
            </a:r>
            <a:r>
              <a:rPr lang="en-US" altLang="zh-CN" sz="1400" dirty="0" smtClean="0"/>
              <a:t>|</a:t>
            </a:r>
            <a:r>
              <a:rPr lang="zh-CN" altLang="en-US" sz="1400" dirty="0" smtClean="0"/>
              <a:t>修饰词</a:t>
            </a:r>
            <a:r>
              <a:rPr lang="en-US" altLang="zh-CN" sz="1400" dirty="0" smtClean="0"/>
              <a:t>|</a:t>
            </a:r>
            <a:r>
              <a:rPr lang="zh-CN" altLang="en-US" sz="1400" dirty="0" smtClean="0"/>
              <a:t>停止词</a:t>
            </a:r>
            <a:r>
              <a:rPr lang="en-US" altLang="zh-CN" sz="1400" dirty="0" smtClean="0"/>
              <a:t>|</a:t>
            </a:r>
            <a:r>
              <a:rPr lang="zh-CN" altLang="en-US" sz="1400" dirty="0" smtClean="0"/>
              <a:t>修饰词</a:t>
            </a:r>
            <a:r>
              <a:rPr lang="en-US" altLang="zh-CN" sz="1400" dirty="0" smtClean="0"/>
              <a:t>|</a:t>
            </a:r>
            <a:r>
              <a:rPr lang="zh-CN" altLang="en-US" sz="1400" dirty="0" smtClean="0"/>
              <a:t>修饰词</a:t>
            </a:r>
            <a:r>
              <a:rPr lang="en-US" altLang="zh-CN" sz="1400" dirty="0" smtClean="0"/>
              <a:t>|</a:t>
            </a:r>
            <a:r>
              <a:rPr lang="zh-CN" altLang="en-US" sz="1400" dirty="0" smtClean="0"/>
              <a:t>产品词）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083150" y="2267246"/>
            <a:ext cx="2843047" cy="89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个性化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（性别：女，</a:t>
            </a:r>
            <a:r>
              <a:rPr lang="en-US" altLang="zh-CN" sz="1400" dirty="0" smtClean="0"/>
              <a:t>0.97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（购买力：</a:t>
            </a:r>
            <a:r>
              <a:rPr lang="en-US" altLang="zh-CN" sz="1400" dirty="0" smtClean="0"/>
              <a:t>high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（品牌偏好：</a:t>
            </a:r>
            <a:r>
              <a:rPr lang="en-US" altLang="zh-CN" sz="1400" dirty="0" smtClean="0"/>
              <a:t>apple 0.6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sony,0.2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0187732" y="2267245"/>
            <a:ext cx="1534213" cy="89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类目预测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（电脑类目）</a:t>
            </a:r>
            <a:endParaRPr lang="en-US" altLang="zh-CN" sz="1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654369" y="3556614"/>
            <a:ext cx="4141559" cy="82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语义扩展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女生 </a:t>
            </a:r>
            <a:r>
              <a:rPr lang="en-US" altLang="zh-CN" sz="1400" dirty="0" smtClean="0"/>
              <a:t>or</a:t>
            </a:r>
            <a:r>
              <a:rPr lang="zh-CN" altLang="en-US" sz="1400" dirty="0" smtClean="0"/>
              <a:t> 超轻薄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手提电脑 </a:t>
            </a:r>
            <a:r>
              <a:rPr lang="en-US" altLang="zh-CN" sz="1400" dirty="0" smtClean="0"/>
              <a:t>or</a:t>
            </a:r>
            <a:r>
              <a:rPr lang="zh-CN" altLang="en-US" sz="1400" dirty="0" smtClean="0"/>
              <a:t> 笔记本</a:t>
            </a:r>
            <a:endParaRPr lang="en-US" altLang="zh-CN" sz="14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7083150" y="3556613"/>
            <a:ext cx="2843047" cy="82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属性扩展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热销 </a:t>
            </a:r>
            <a:r>
              <a:rPr lang="en-US" altLang="zh-CN" sz="1400" dirty="0" smtClean="0"/>
              <a:t>-&gt; </a:t>
            </a:r>
            <a:r>
              <a:rPr lang="zh-CN" altLang="en-US" sz="1400" dirty="0" smtClean="0"/>
              <a:t>销量指标</a:t>
            </a:r>
            <a:r>
              <a:rPr lang="en-US" altLang="zh-CN" sz="1400" dirty="0" smtClean="0"/>
              <a:t>&gt;X</a:t>
            </a:r>
          </a:p>
          <a:p>
            <a:pPr algn="ctr"/>
            <a:r>
              <a:rPr lang="zh-CN" altLang="en-US" sz="1400" dirty="0" smtClean="0"/>
              <a:t>新款 </a:t>
            </a:r>
            <a:r>
              <a:rPr lang="en-US" altLang="zh-CN" sz="1400" dirty="0" smtClean="0"/>
              <a:t>-&gt; </a:t>
            </a:r>
            <a:r>
              <a:rPr lang="zh-CN" altLang="en-US" sz="1400" dirty="0" smtClean="0"/>
              <a:t>上架时间</a:t>
            </a:r>
            <a:r>
              <a:rPr lang="en-US" altLang="zh-CN" sz="1400" dirty="0" smtClean="0"/>
              <a:t>&gt; XXXX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213418" y="3532744"/>
            <a:ext cx="1508527" cy="82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场景扩展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场景：内容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主题：笔记本 女</a:t>
            </a:r>
            <a:endParaRPr lang="en-US" altLang="zh-CN" sz="14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2654369" y="4634430"/>
            <a:ext cx="1487972" cy="82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业务改写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自营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4464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QP</a:t>
            </a:r>
            <a:r>
              <a:rPr lang="zh-CN" altLang="en-US" dirty="0" smtClean="0"/>
              <a:t>框架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81187" y="2029664"/>
            <a:ext cx="1764536" cy="1253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Understanding</a:t>
            </a:r>
          </a:p>
          <a:p>
            <a:pPr marL="285750" indent="-285750" algn="ctr">
              <a:buFont typeface="Arial" charset="0"/>
              <a:buChar char="•"/>
            </a:pPr>
            <a:r>
              <a:rPr lang="zh-CN" altLang="en-US" sz="1400" dirty="0" smtClean="0"/>
              <a:t>词性标注</a:t>
            </a:r>
            <a:endParaRPr lang="en-US" altLang="zh-CN" sz="1400" dirty="0" smtClean="0"/>
          </a:p>
          <a:p>
            <a:pPr marL="285750" indent="-285750" algn="ctr">
              <a:buFont typeface="Arial" charset="0"/>
              <a:buChar char="•"/>
            </a:pPr>
            <a:r>
              <a:rPr lang="zh-CN" altLang="en-US" sz="1400" dirty="0" smtClean="0"/>
              <a:t>个性化</a:t>
            </a:r>
            <a:endParaRPr lang="en-US" altLang="zh-CN" sz="1400" dirty="0" smtClean="0"/>
          </a:p>
          <a:p>
            <a:pPr marL="285750" indent="-285750" algn="ctr">
              <a:buFont typeface="Arial" charset="0"/>
              <a:buChar char="•"/>
            </a:pPr>
            <a:r>
              <a:rPr lang="zh-CN" altLang="en-US" sz="1400" dirty="0" smtClean="0"/>
              <a:t>类目预测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890346" y="2062715"/>
            <a:ext cx="3000261" cy="1253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NLP</a:t>
            </a:r>
          </a:p>
          <a:p>
            <a:pPr marL="285750" indent="-285750" algn="ctr">
              <a:buFont typeface="Arial" charset="0"/>
              <a:buChar char="•"/>
            </a:pPr>
            <a:r>
              <a:rPr lang="zh-CN" altLang="en-US" sz="1400" dirty="0" smtClean="0"/>
              <a:t>语义分析（命名实体识别）</a:t>
            </a:r>
            <a:endParaRPr lang="en-US" altLang="zh-CN" sz="1400" dirty="0" smtClean="0"/>
          </a:p>
          <a:p>
            <a:pPr marL="285750" indent="-285750" algn="ctr">
              <a:buFont typeface="Arial" charset="0"/>
              <a:buChar char="•"/>
            </a:pPr>
            <a:r>
              <a:rPr lang="zh-CN" altLang="en-US" sz="1400" dirty="0" smtClean="0"/>
              <a:t>序列识别</a:t>
            </a:r>
            <a:endParaRPr lang="en-US" altLang="zh-CN" sz="1400" dirty="0" smtClean="0"/>
          </a:p>
          <a:p>
            <a:pPr marL="285750" indent="-285750" algn="ctr">
              <a:buFont typeface="Arial" charset="0"/>
              <a:buChar char="•"/>
            </a:pPr>
            <a:r>
              <a:rPr lang="zh-CN" altLang="en-US" sz="1400" dirty="0" smtClean="0"/>
              <a:t>主题分析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281187" y="3467766"/>
            <a:ext cx="1764536" cy="1467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Rewrite</a:t>
            </a:r>
          </a:p>
          <a:p>
            <a:pPr marL="285750" indent="-285750" algn="ctr">
              <a:buFont typeface="Arial" charset="0"/>
              <a:buChar char="•"/>
            </a:pPr>
            <a:r>
              <a:rPr lang="zh-CN" altLang="en-US" sz="1400" dirty="0" smtClean="0"/>
              <a:t>违禁词</a:t>
            </a:r>
            <a:endParaRPr lang="en-US" altLang="zh-CN" sz="1400" dirty="0" smtClean="0"/>
          </a:p>
          <a:p>
            <a:pPr marL="285750" indent="-285750" algn="ctr">
              <a:buFont typeface="Arial" charset="0"/>
              <a:buChar char="•"/>
            </a:pPr>
            <a:r>
              <a:rPr lang="zh-CN" altLang="en-US" sz="1400" dirty="0" smtClean="0"/>
              <a:t>大促词</a:t>
            </a:r>
            <a:endParaRPr lang="en-US" altLang="zh-CN" sz="1400" dirty="0" smtClean="0"/>
          </a:p>
          <a:p>
            <a:pPr marL="285750" indent="-285750" algn="ctr">
              <a:buFont typeface="Arial" charset="0"/>
              <a:buChar char="•"/>
            </a:pPr>
            <a:r>
              <a:rPr lang="zh-CN" altLang="en-US" sz="1400" dirty="0" smtClean="0"/>
              <a:t>业务改写</a:t>
            </a:r>
            <a:endParaRPr lang="en-US" altLang="zh-CN" sz="1400" dirty="0" smtClean="0"/>
          </a:p>
          <a:p>
            <a:pPr marL="285750" indent="-285750" algn="ctr">
              <a:buFont typeface="Arial" charset="0"/>
              <a:buChar char="•"/>
            </a:pPr>
            <a:r>
              <a:rPr lang="zh-CN" altLang="en-US" sz="1400" dirty="0" smtClean="0"/>
              <a:t>服务</a:t>
            </a:r>
            <a:r>
              <a:rPr lang="en-US" altLang="zh-CN" sz="1400" dirty="0" smtClean="0"/>
              <a:t>Box</a:t>
            </a:r>
          </a:p>
          <a:p>
            <a:pPr marL="285750" indent="-285750" algn="ctr">
              <a:buFont typeface="Arial" charset="0"/>
              <a:buChar char="•"/>
            </a:pPr>
            <a:r>
              <a:rPr lang="zh-CN" altLang="en-US" sz="1400" dirty="0" smtClean="0"/>
              <a:t>纠错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划词</a:t>
            </a:r>
            <a:endParaRPr lang="en-US" altLang="zh-CN" sz="1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281187" y="5085410"/>
            <a:ext cx="1764536" cy="522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语法树</a:t>
            </a:r>
            <a:endParaRPr lang="en-US" altLang="zh-CN" sz="1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890345" y="3541928"/>
            <a:ext cx="3000261" cy="1253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实时计算</a:t>
            </a:r>
            <a:endParaRPr lang="en-US" altLang="zh-CN" sz="1400" dirty="0" smtClean="0"/>
          </a:p>
          <a:p>
            <a:pPr marL="285750" indent="-285750" algn="ctr">
              <a:buFont typeface="Arial" charset="0"/>
              <a:buChar char="•"/>
            </a:pPr>
            <a:r>
              <a:rPr lang="en-US" altLang="zh-CN" sz="1400" dirty="0" smtClean="0"/>
              <a:t>Query</a:t>
            </a:r>
            <a:r>
              <a:rPr lang="zh-CN" altLang="en-US" sz="1400" dirty="0" smtClean="0"/>
              <a:t>标注</a:t>
            </a:r>
            <a:endParaRPr lang="en-US" altLang="zh-CN" sz="1400" dirty="0" smtClean="0"/>
          </a:p>
          <a:p>
            <a:pPr marL="285750" indent="-285750" algn="ctr">
              <a:buFont typeface="Arial" charset="0"/>
              <a:buChar char="•"/>
            </a:pPr>
            <a:r>
              <a:rPr lang="en-US" altLang="zh-CN" sz="1400" dirty="0" smtClean="0"/>
              <a:t>Tag</a:t>
            </a:r>
            <a:r>
              <a:rPr lang="zh-CN" altLang="en-US" sz="1400" dirty="0" smtClean="0"/>
              <a:t>类目预测</a:t>
            </a:r>
            <a:endParaRPr lang="en-US" altLang="zh-CN" sz="1400" dirty="0" smtClean="0"/>
          </a:p>
          <a:p>
            <a:pPr marL="285750" indent="-285750" algn="ctr">
              <a:buFont typeface="Arial" charset="0"/>
              <a:buChar char="•"/>
            </a:pPr>
            <a:r>
              <a:rPr lang="en-US" altLang="zh-CN" sz="1400" dirty="0" smtClean="0"/>
              <a:t>Query</a:t>
            </a:r>
            <a:r>
              <a:rPr lang="zh-CN" altLang="en-US" sz="1400" dirty="0" smtClean="0"/>
              <a:t>相似度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360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排序系统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40809" y="4928067"/>
            <a:ext cx="1146450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基础热度</a:t>
            </a:r>
            <a:endParaRPr lang="en-US" altLang="zh-CN" sz="1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316081" y="4928067"/>
            <a:ext cx="1146450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中心词</a:t>
            </a:r>
            <a:endParaRPr lang="en-US" altLang="zh-CN" sz="1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940809" y="5462911"/>
            <a:ext cx="1146450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纠错</a:t>
            </a:r>
            <a:endParaRPr lang="en-US" altLang="zh-CN" sz="1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691353" y="4928066"/>
            <a:ext cx="1146450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热点词</a:t>
            </a:r>
            <a:endParaRPr lang="en-US" altLang="zh-CN" sz="1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940809" y="4393223"/>
            <a:ext cx="5432010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混排系统</a:t>
            </a:r>
            <a:endParaRPr lang="en-US" altLang="zh-CN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2940808" y="3858379"/>
            <a:ext cx="1510005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xgboost</a:t>
            </a:r>
            <a:endParaRPr lang="en-US" altLang="zh-CN" sz="1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936350" y="3858378"/>
            <a:ext cx="1510005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LR</a:t>
            </a:r>
            <a:endParaRPr lang="en-US" altLang="zh-CN" sz="1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862814" y="3858378"/>
            <a:ext cx="1510005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FFM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29791" y="2743813"/>
            <a:ext cx="5432011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分布式索引</a:t>
            </a:r>
            <a:endParaRPr lang="en-US" altLang="zh-CN" sz="14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929791" y="2197414"/>
            <a:ext cx="2248138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Context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Base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Reranking</a:t>
            </a:r>
            <a:endParaRPr lang="en-US" altLang="zh-CN" sz="1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5451514" y="2197413"/>
            <a:ext cx="1037769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个性化</a:t>
            </a:r>
            <a:endParaRPr lang="en-US" altLang="zh-CN" sz="1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6773187" y="2208968"/>
            <a:ext cx="1588614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Online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Model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40808" y="3289497"/>
            <a:ext cx="5432011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Model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Ensemble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40808" y="1696699"/>
            <a:ext cx="5432011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季节词调权</a:t>
            </a:r>
            <a:endParaRPr lang="en-US" altLang="zh-CN" sz="14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7065881" y="4928065"/>
            <a:ext cx="1146450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笔画输入</a:t>
            </a:r>
            <a:endParaRPr lang="en-US" altLang="zh-CN" sz="14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4305064" y="5462910"/>
            <a:ext cx="1146450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分词补充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280223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465</Words>
  <Application>Microsoft Macintosh PowerPoint</Application>
  <PresentationFormat>Widescreen</PresentationFormat>
  <Paragraphs>154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DengXian</vt:lpstr>
      <vt:lpstr>DengXian Light</vt:lpstr>
      <vt:lpstr>Arial</vt:lpstr>
      <vt:lpstr>Office Theme</vt:lpstr>
      <vt:lpstr>JD搜索学习分享</vt:lpstr>
      <vt:lpstr>引流产品</vt:lpstr>
      <vt:lpstr>基础数据框架</vt:lpstr>
      <vt:lpstr>词画像系统</vt:lpstr>
      <vt:lpstr>QueryParse</vt:lpstr>
      <vt:lpstr>QP框架</vt:lpstr>
      <vt:lpstr>排序系统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JD搜索学习分享</dc:title>
  <dc:creator>xinpeng guo</dc:creator>
  <cp:lastModifiedBy>xinpeng guo</cp:lastModifiedBy>
  <cp:revision>14</cp:revision>
  <dcterms:created xsi:type="dcterms:W3CDTF">2018-03-25T04:45:19Z</dcterms:created>
  <dcterms:modified xsi:type="dcterms:W3CDTF">2018-03-25T13:47:08Z</dcterms:modified>
</cp:coreProperties>
</file>