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94" r:id="rId12"/>
    <p:sldId id="293" r:id="rId13"/>
    <p:sldId id="286" r:id="rId14"/>
    <p:sldId id="287" r:id="rId15"/>
    <p:sldId id="288" r:id="rId16"/>
    <p:sldId id="289" r:id="rId17"/>
    <p:sldId id="290" r:id="rId18"/>
    <p:sldId id="292" r:id="rId19"/>
    <p:sldId id="284" r:id="rId20"/>
    <p:sldId id="258" r:id="rId21"/>
    <p:sldId id="257" r:id="rId22"/>
    <p:sldId id="259" r:id="rId23"/>
    <p:sldId id="260" r:id="rId24"/>
    <p:sldId id="262" r:id="rId25"/>
    <p:sldId id="26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/>
    <p:restoredTop sz="85369" autoAdjust="0"/>
  </p:normalViewPr>
  <p:slideViewPr>
    <p:cSldViewPr snapToGrid="0" snapToObjects="1">
      <p:cViewPr varScale="1">
        <p:scale>
          <a:sx n="99" d="100"/>
          <a:sy n="99" d="100"/>
        </p:scale>
        <p:origin x="9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7577C-B6E3-4E4E-8ECE-C9E79A31E9A3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5C6A7-EA1A-48D7-A244-1A3C5160D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1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7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5C6A7-EA1A-48D7-A244-1A3C5160D6A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912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5C6A7-EA1A-48D7-A244-1A3C5160D6A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377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7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5C6A7-EA1A-48D7-A244-1A3C5160D6A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719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7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5C6A7-EA1A-48D7-A244-1A3C5160D6A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911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JD</a:t>
            </a:r>
            <a:r>
              <a:rPr lang="zh-CN" altLang="en-US" dirty="0" smtClean="0"/>
              <a:t>介绍了引流产品，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5C6A7-EA1A-48D7-A244-1A3C5160D6A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07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74B-6BE5-CA41-AE38-BEA0CF98543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B9D-2A3B-E54A-8453-9462C7E9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74B-6BE5-CA41-AE38-BEA0CF98543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B9D-2A3B-E54A-8453-9462C7E9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74B-6BE5-CA41-AE38-BEA0CF98543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B9D-2A3B-E54A-8453-9462C7E9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74B-6BE5-CA41-AE38-BEA0CF98543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B9D-2A3B-E54A-8453-9462C7E9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2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74B-6BE5-CA41-AE38-BEA0CF98543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B9D-2A3B-E54A-8453-9462C7E9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8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74B-6BE5-CA41-AE38-BEA0CF98543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B9D-2A3B-E54A-8453-9462C7E9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8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74B-6BE5-CA41-AE38-BEA0CF98543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B9D-2A3B-E54A-8453-9462C7E9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4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74B-6BE5-CA41-AE38-BEA0CF98543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B9D-2A3B-E54A-8453-9462C7E9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4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74B-6BE5-CA41-AE38-BEA0CF98543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B9D-2A3B-E54A-8453-9462C7E9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8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74B-6BE5-CA41-AE38-BEA0CF98543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B9D-2A3B-E54A-8453-9462C7E9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2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74B-6BE5-CA41-AE38-BEA0CF98543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BDB9D-2A3B-E54A-8453-9462C7E9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7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B74B-6BE5-CA41-AE38-BEA0CF98543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BDB9D-2A3B-E54A-8453-9462C7E9A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2043" y="1083191"/>
            <a:ext cx="10387914" cy="238760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京东推荐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xpguo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58249" y="6378766"/>
            <a:ext cx="629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Reference: 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微信购物（京东）个性化推荐实战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》--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马兴国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5858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广告算法学习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xpguo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65732" y="6378766"/>
            <a:ext cx="488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Reference: 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广告精准投放实践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》--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谢礼明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330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DPA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900" y="1910556"/>
            <a:ext cx="84582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1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586" y="1652370"/>
            <a:ext cx="9370827" cy="435133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DPA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0835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retargeting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975" y="2101056"/>
            <a:ext cx="80200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68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Item-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975" y="2101056"/>
            <a:ext cx="8020050" cy="38004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12" y="2101056"/>
            <a:ext cx="82581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61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sku2vec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437" y="1891506"/>
            <a:ext cx="82391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65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sku2vec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862" y="1996281"/>
            <a:ext cx="82962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51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LR -&gt; GBDT+LR -&gt; </a:t>
            </a:r>
            <a:r>
              <a:rPr lang="en-US" altLang="zh-CN" sz="4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Wide_n_Deep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-&gt; DCN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162" y="1920081"/>
            <a:ext cx="80676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00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辛普森悖论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87065" y="5297211"/>
            <a:ext cx="548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196664" y="2090079"/>
            <a:ext cx="0" cy="353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196664" y="4635062"/>
            <a:ext cx="1681657" cy="6621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196664" y="3856555"/>
            <a:ext cx="2585547" cy="1440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878321" y="2627586"/>
            <a:ext cx="1137745" cy="2007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782211" y="3026979"/>
            <a:ext cx="233855" cy="83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513285" y="4263578"/>
            <a:ext cx="60960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22886" y="4801414"/>
            <a:ext cx="60960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859267" y="3269125"/>
            <a:ext cx="60960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28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919502" y="3259022"/>
            <a:ext cx="60960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28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41019" y="2090079"/>
            <a:ext cx="39098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已知：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a1/a2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b1/b2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c1/c2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d1/d2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现象：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A&gt;B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D&gt;C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(a1+d1)/(a2+d2)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(b1+c1)/(b2+c2)</a:t>
            </a:r>
          </a:p>
        </p:txBody>
      </p:sp>
    </p:spTree>
    <p:extLst>
      <p:ext uri="{BB962C8B-B14F-4D97-AF65-F5344CB8AC3E}">
        <p14:creationId xmlns:p14="http://schemas.microsoft.com/office/powerpoint/2010/main" val="303656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搜索学习分享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xpguo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65732" y="6378766"/>
            <a:ext cx="488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Reference: 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引流产品算法和框架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》--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谢群群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99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赋能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6692" y="1690688"/>
            <a:ext cx="362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ABC=( AI +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BigData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+ Cloud)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46582"/>
            <a:ext cx="9459077" cy="454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8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引流产品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89872" y="1670451"/>
            <a:ext cx="1210235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55693" y="1670451"/>
            <a:ext cx="1210235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21515" y="1670451"/>
            <a:ext cx="1210235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结果页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3400107" y="1921463"/>
            <a:ext cx="1855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6465928" y="1921463"/>
            <a:ext cx="1855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3759235" y="1531951"/>
            <a:ext cx="1226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真实搜索意图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84107" y="2477275"/>
            <a:ext cx="95025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暗文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84106" y="3279615"/>
            <a:ext cx="950259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热搜词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61075" y="2477275"/>
            <a:ext cx="950259" cy="1295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下拉词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24656" y="2477275"/>
            <a:ext cx="950259" cy="1295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Parse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93648" y="2477274"/>
            <a:ext cx="950259" cy="1295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1746" y="4184830"/>
            <a:ext cx="27762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大促，满减，三免一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新品扶持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大促卖场入口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63017" y="4184830"/>
            <a:ext cx="47808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因子（转化率，客单价）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语义分析（送给爸爸的礼物）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序列识别（停止词，修饰词）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主题聚类（场景识别，育儿场景）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个性化模型（年龄，品牌，类目，历史词）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43906" y="4184829"/>
            <a:ext cx="36480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归一化（大小写处理，简称）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命名实体识别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数据清洗（反作弊层）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违禁词（菜刀）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不完整词（阿迪达）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季节词提权（茶叶）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纠错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74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2375710" y="5401183"/>
            <a:ext cx="8741057" cy="1226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388823" y="1089969"/>
            <a:ext cx="8705910" cy="8630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6868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基础数据框架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71971" y="2016093"/>
            <a:ext cx="2622764" cy="1925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714342" y="2500835"/>
            <a:ext cx="1010461" cy="405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品牌偏好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951444" y="2500835"/>
            <a:ext cx="1010461" cy="405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地域偏好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714341" y="2974557"/>
            <a:ext cx="1010461" cy="405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性别偏好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951443" y="2969450"/>
            <a:ext cx="1010461" cy="405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购买力偏好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714340" y="3459297"/>
            <a:ext cx="1010461" cy="405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品类偏好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99933" y="2131368"/>
            <a:ext cx="1244461" cy="19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用户画像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441414" y="2016093"/>
            <a:ext cx="2622764" cy="1925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55215" y="2131367"/>
            <a:ext cx="1244461" cy="19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词关系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631913" y="2500834"/>
            <a:ext cx="1010461" cy="405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形近词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920887" y="2500833"/>
            <a:ext cx="1010461" cy="405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同义词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631913" y="2980467"/>
            <a:ext cx="1010461" cy="405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互斥词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928002" y="2980466"/>
            <a:ext cx="1010461" cy="405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子母品牌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631912" y="3459297"/>
            <a:ext cx="1010461" cy="405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美丑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928002" y="3456744"/>
            <a:ext cx="1010461" cy="405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文本相似度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88823" y="2029664"/>
            <a:ext cx="2622764" cy="19253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102624" y="2191558"/>
            <a:ext cx="1244461" cy="194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词属性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617649" y="2599984"/>
            <a:ext cx="1010461" cy="405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词质量分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617649" y="3222039"/>
            <a:ext cx="1010461" cy="405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原始属性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868295" y="2599984"/>
            <a:ext cx="1010461" cy="405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业务属性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388823" y="4083899"/>
            <a:ext cx="8705911" cy="1226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40808" y="4245021"/>
            <a:ext cx="4141559" cy="43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归一化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（大小写，全半角，繁简体，空格逻辑）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940807" y="4754175"/>
            <a:ext cx="4141559" cy="43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脏数据处理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（不完整词，特殊字符）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469879" y="4247757"/>
            <a:ext cx="1244461" cy="938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作弊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099932" y="4248372"/>
            <a:ext cx="1244461" cy="938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作弊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772002" y="5567142"/>
            <a:ext cx="2478873" cy="948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实时流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（点击流，订单流，曝光流）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857201" y="3219281"/>
            <a:ext cx="1010461" cy="405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基础属性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645713" y="1221575"/>
            <a:ext cx="1244461" cy="599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中心词服务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365058" y="1221575"/>
            <a:ext cx="1244461" cy="599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热词服务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84402" y="1221575"/>
            <a:ext cx="1244461" cy="599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纠错系统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803746" y="1221575"/>
            <a:ext cx="1244461" cy="599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划词逻辑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523091" y="1221575"/>
            <a:ext cx="1244461" cy="599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词性标注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89712" y="1336845"/>
            <a:ext cx="138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业务服务层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9711" y="2721949"/>
            <a:ext cx="138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数据模型层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31713" y="4427072"/>
            <a:ext cx="165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1404" y="5625923"/>
            <a:ext cx="138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底层数据层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557174" y="5529151"/>
            <a:ext cx="2478873" cy="948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离线数据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（曝光，点击，订单，用户信息，商品基础数据）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348867" y="5506076"/>
            <a:ext cx="2478873" cy="948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爬虫数据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（精品数据，热点数据，外部数据）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286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词画像系统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9096" y="1959705"/>
            <a:ext cx="2003405" cy="1422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词性标注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品牌词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型号词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数量词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停用词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47241" y="1959705"/>
            <a:ext cx="2003405" cy="1422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质量得分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规模指标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转化指标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综合指标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49095" y="3918871"/>
            <a:ext cx="2003405" cy="1422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平台属性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大促词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违禁词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47241" y="3918870"/>
            <a:ext cx="2003405" cy="1422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用户偏好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性别偏好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购买力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4624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QueryParse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624" y="2743466"/>
            <a:ext cx="1761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适合女生的热销新款手提电脑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54369" y="2302527"/>
            <a:ext cx="4141559" cy="82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词性标注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（适合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女生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热销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新款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手提电脑）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（停止词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修饰词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停止词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修饰词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修饰词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产品词）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83150" y="2267246"/>
            <a:ext cx="2843047" cy="89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个性化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（性别：女，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0.97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（购买力：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high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（品牌偏好：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apple 0.6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sony,0.2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87732" y="2267245"/>
            <a:ext cx="1534213" cy="89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类目预测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（电脑类目）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54369" y="3556614"/>
            <a:ext cx="4141559" cy="82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语义扩展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女生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超轻薄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手提电脑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笔记本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83150" y="3556613"/>
            <a:ext cx="2843047" cy="82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属性扩展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热销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销量指标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&gt;X</a:t>
            </a: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新款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上架时间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 XXXX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213418" y="3532744"/>
            <a:ext cx="1508527" cy="82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场景扩展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场景：内容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主题：笔记本 女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42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81187" y="2029664"/>
            <a:ext cx="1764536" cy="1253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Understanding</a:t>
            </a:r>
          </a:p>
          <a:p>
            <a:pPr marL="285750" indent="-285750" algn="ctr">
              <a:buFont typeface="Arial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词性标注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ctr">
              <a:buFont typeface="Arial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个性化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ctr">
              <a:buFont typeface="Arial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类目预测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90346" y="2062715"/>
            <a:ext cx="3000261" cy="1253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</a:p>
          <a:p>
            <a:pPr marL="285750" indent="-285750" algn="ctr">
              <a:buFont typeface="Arial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语义分析（命名实体识别）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ctr">
              <a:buFont typeface="Arial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序列识别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ctr">
              <a:buFont typeface="Arial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主题分析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81187" y="3467766"/>
            <a:ext cx="1764536" cy="1467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Rewrite</a:t>
            </a:r>
          </a:p>
          <a:p>
            <a:pPr marL="285750" indent="-285750" algn="ctr">
              <a:buFont typeface="Arial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违禁词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ctr">
              <a:buFont typeface="Arial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大促词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ctr">
              <a:buFont typeface="Arial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业务改写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ctr">
              <a:buFont typeface="Arial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Box</a:t>
            </a:r>
          </a:p>
          <a:p>
            <a:pPr marL="285750" indent="-285750" algn="ctr">
              <a:buFont typeface="Arial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纠错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划词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81187" y="5085410"/>
            <a:ext cx="1764536" cy="522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语法树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90345" y="3541928"/>
            <a:ext cx="3000261" cy="1253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实时计算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ctr">
              <a:buFont typeface="Arial" charset="0"/>
              <a:buChar char="•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ctr">
              <a:buFont typeface="Arial" charset="0"/>
              <a:buChar char="•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类目预测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ctr">
              <a:buFont typeface="Arial" charset="0"/>
              <a:buChar char="•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相似度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3602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7"/>
          <p:cNvSpPr/>
          <p:nvPr/>
        </p:nvSpPr>
        <p:spPr>
          <a:xfrm>
            <a:off x="2872023" y="1172123"/>
            <a:ext cx="5580193" cy="604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37"/>
          <p:cNvSpPr/>
          <p:nvPr/>
        </p:nvSpPr>
        <p:spPr>
          <a:xfrm>
            <a:off x="2854410" y="1811397"/>
            <a:ext cx="5580193" cy="604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37"/>
          <p:cNvSpPr/>
          <p:nvPr/>
        </p:nvSpPr>
        <p:spPr>
          <a:xfrm>
            <a:off x="2879074" y="2512133"/>
            <a:ext cx="5580193" cy="604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37"/>
          <p:cNvSpPr/>
          <p:nvPr/>
        </p:nvSpPr>
        <p:spPr>
          <a:xfrm>
            <a:off x="2867807" y="3150918"/>
            <a:ext cx="5580193" cy="604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37"/>
          <p:cNvSpPr/>
          <p:nvPr/>
        </p:nvSpPr>
        <p:spPr>
          <a:xfrm>
            <a:off x="2858527" y="3792247"/>
            <a:ext cx="5580193" cy="604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37"/>
          <p:cNvSpPr/>
          <p:nvPr/>
        </p:nvSpPr>
        <p:spPr>
          <a:xfrm>
            <a:off x="2866768" y="4467756"/>
            <a:ext cx="5580193" cy="604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37"/>
          <p:cNvSpPr/>
          <p:nvPr/>
        </p:nvSpPr>
        <p:spPr>
          <a:xfrm>
            <a:off x="2854411" y="5208835"/>
            <a:ext cx="5580193" cy="1176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排序系统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27308" y="5311134"/>
            <a:ext cx="1146450" cy="43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基础热度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02580" y="5311134"/>
            <a:ext cx="1146450" cy="43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中心词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27308" y="5845978"/>
            <a:ext cx="1146450" cy="43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纠错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77852" y="5311133"/>
            <a:ext cx="1146450" cy="43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热点词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53166" y="4553864"/>
            <a:ext cx="5432010" cy="43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混排系统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40808" y="3895450"/>
            <a:ext cx="1510005" cy="43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36350" y="3895449"/>
            <a:ext cx="1510005" cy="43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LR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62814" y="3895449"/>
            <a:ext cx="1510005" cy="43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FFM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29791" y="2657314"/>
            <a:ext cx="5432011" cy="43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分布式索引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29791" y="1900846"/>
            <a:ext cx="2248138" cy="43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Reranking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51514" y="1900845"/>
            <a:ext cx="1037769" cy="43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个性化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73187" y="1912400"/>
            <a:ext cx="1588614" cy="43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Online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40808" y="3264783"/>
            <a:ext cx="5432011" cy="43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Ensemble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40808" y="1301275"/>
            <a:ext cx="5432011" cy="43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季节词调权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52380" y="5311132"/>
            <a:ext cx="1146450" cy="43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笔画输入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91563" y="5845977"/>
            <a:ext cx="1146450" cy="432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分词补充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022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平台架构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314" y="1328287"/>
            <a:ext cx="9241371" cy="545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6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平台接入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839" y="1825625"/>
            <a:ext cx="88283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7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推荐引擎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161" y="1825625"/>
            <a:ext cx="85756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9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430" y="1825625"/>
            <a:ext cx="87671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3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机器学习军规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773" y="1556119"/>
            <a:ext cx="8898454" cy="4351338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46773" y="6210873"/>
            <a:ext cx="580403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【Rules of Machine Learning:Best Practices for ML Engineering】 </a:t>
            </a:r>
            <a:r>
              <a:rPr kumimoji="0" lang="zh-CN" altLang="zh-CN" sz="1100" b="0" i="0" u="sng" strike="noStrike" cap="none" normalizeH="0" baseline="0" dirty="0" smtClean="0">
                <a:ln>
                  <a:noFill/>
                </a:ln>
                <a:solidFill>
                  <a:srgbClr val="4696F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http://martin.zinkevich.org/rules_of_ml/rules_of_ml.pdf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889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用户画像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631" y="1825625"/>
            <a:ext cx="65927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6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459" y="1825625"/>
            <a:ext cx="80130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2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3332</TotalTime>
  <Words>615</Words>
  <Application>Microsoft Office PowerPoint</Application>
  <PresentationFormat>宽屏</PresentationFormat>
  <Paragraphs>197</Paragraphs>
  <Slides>25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DengXian Light</vt:lpstr>
      <vt:lpstr>宋体</vt:lpstr>
      <vt:lpstr>微软雅黑</vt:lpstr>
      <vt:lpstr>Arial</vt:lpstr>
      <vt:lpstr>Calibri</vt:lpstr>
      <vt:lpstr>Calibri Light</vt:lpstr>
      <vt:lpstr>Office Theme</vt:lpstr>
      <vt:lpstr>京东推荐</vt:lpstr>
      <vt:lpstr>ABC赋能</vt:lpstr>
      <vt:lpstr>平台架构</vt:lpstr>
      <vt:lpstr>平台接入</vt:lpstr>
      <vt:lpstr>推荐引擎</vt:lpstr>
      <vt:lpstr>数据处理</vt:lpstr>
      <vt:lpstr>机器学习军规</vt:lpstr>
      <vt:lpstr>用户画像</vt:lpstr>
      <vt:lpstr>大数据平台</vt:lpstr>
      <vt:lpstr>JD广告算法学习</vt:lpstr>
      <vt:lpstr>DPA</vt:lpstr>
      <vt:lpstr>DPA</vt:lpstr>
      <vt:lpstr>retargeting</vt:lpstr>
      <vt:lpstr>Item-cf</vt:lpstr>
      <vt:lpstr>sku2vec</vt:lpstr>
      <vt:lpstr>sku2vec</vt:lpstr>
      <vt:lpstr>LR -&gt; GBDT+LR -&gt; Wide_n_Deep -&gt; DCN</vt:lpstr>
      <vt:lpstr>辛普森悖论</vt:lpstr>
      <vt:lpstr>JD搜索学习分享</vt:lpstr>
      <vt:lpstr>引流产品</vt:lpstr>
      <vt:lpstr>基础数据框架</vt:lpstr>
      <vt:lpstr>词画像系统</vt:lpstr>
      <vt:lpstr>QueryParse</vt:lpstr>
      <vt:lpstr>QP框架</vt:lpstr>
      <vt:lpstr>排序系统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JD搜索学习分享</dc:title>
  <dc:creator>xinpeng guo</dc:creator>
  <cp:lastModifiedBy>vivo</cp:lastModifiedBy>
  <cp:revision>82</cp:revision>
  <dcterms:created xsi:type="dcterms:W3CDTF">2018-03-25T04:45:19Z</dcterms:created>
  <dcterms:modified xsi:type="dcterms:W3CDTF">2018-03-28T10:56:54Z</dcterms:modified>
</cp:coreProperties>
</file>