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a512728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a512728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a512728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a512728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a512728c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a512728c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a512728c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a512728c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muhammaddawood42/nvidia-stock-data/data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8766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CS6140 Project</a:t>
            </a:r>
            <a:endParaRPr b="1" sz="3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Stock Price Prediction for NVIDIA (NVDA)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26983"/>
            <a:ext cx="5361300" cy="52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Shengyi Qian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Zi Wang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11700" y="15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NVIDIA Stock Price Prediction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675" y="257175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25" y="1695650"/>
            <a:ext cx="5300900" cy="3095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311700" y="731575"/>
            <a:ext cx="7498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NVIDIA, a major player in the semiconductor industry, its stock price exhibits significant fluctuations influenced by rapid technological advancements and market dynamics, making it interesting and challenging to forecast its movements.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311700" y="15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311700" y="731575"/>
            <a:ext cx="77520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Dataset source: Kaggle (</a:t>
            </a:r>
            <a:r>
              <a:rPr lang="en" sz="1500">
                <a:uFill>
                  <a:noFill/>
                </a:uFill>
                <a:hlinkClick r:id="rId3"/>
              </a:rPr>
              <a:t>https://www.kaggle.com/datasets/muhammaddawood42/nvidia-stock-data/data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/>
              <a:t>1,697 daily records of NVIDIA stock data from 2018-01-02 to 2024-09-30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Features: Date, Open, High, Low, Close, Adjusted Close, and Volume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Additional features: 10-day and 50-day moving averages and daily returns</a:t>
            </a:r>
            <a:endParaRPr sz="1500"/>
          </a:p>
        </p:txBody>
      </p:sp>
      <p:pic>
        <p:nvPicPr>
          <p:cNvPr id="144" name="Google Shape;144;p1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50" y="2254300"/>
            <a:ext cx="4250202" cy="263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 title="Chart"/>
          <p:cNvPicPr preferRelativeResize="0"/>
          <p:nvPr/>
        </p:nvPicPr>
        <p:blipFill rotWithShape="1">
          <a:blip r:embed="rId5">
            <a:alphaModFix/>
          </a:blip>
          <a:srcRect b="2789" l="0" r="0" t="-2790"/>
          <a:stretch/>
        </p:blipFill>
        <p:spPr>
          <a:xfrm>
            <a:off x="4659375" y="2224950"/>
            <a:ext cx="4259878" cy="26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540850"/>
            <a:ext cx="7505700" cy="28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Split the dataset chronologically into 80% training and 20% testing sets to avoid lookahead bias.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PLR approach with degree 2 polynomial features for a baseline comparison.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Random Forest regressor that captures complex patterns while reducing overfitting.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DNN regressor built using PyTorch to capture non-linear relationships.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Potentially a LSTM regressor also implemented in PyTorch to explicitly model temporal dependencies in the data.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performance will be assessed using MSE and R², and visualizations will be generated to compare actual versus predicted closing prices.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385850" y="18167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