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24" autoAdjust="0"/>
  </p:normalViewPr>
  <p:slideViewPr>
    <p:cSldViewPr snapToGrid="0" snapToObjects="1" showGuides="1">
      <p:cViewPr>
        <p:scale>
          <a:sx n="85" d="100"/>
          <a:sy n="85" d="100"/>
        </p:scale>
        <p:origin x="-1624" y="-80"/>
      </p:cViewPr>
      <p:guideLst>
        <p:guide orient="horz" pos="25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4745F-F4D9-1E40-9F14-C33897FD9934}" type="datetimeFigureOut">
              <a:rPr lang="en-US" smtClean="0"/>
              <a:t>9/26/12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E364F-8556-7142-BC68-665422390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Rectangl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kern="1200" cap="small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w Cen M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09BC7CB-269D-FC4D-87C8-17379AFCB0A4}" type="slidenum">
              <a:rPr lang="en-US" sz="1200">
                <a:latin typeface="Calibri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8C7D-A357-B04A-8597-1B948EC60FB8}" type="datetimeFigureOut">
              <a:rPr lang="en-US" smtClean="0"/>
              <a:t>9/26/12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F303-8BF2-2845-AD84-6E35BA1E4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8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8C7D-A357-B04A-8597-1B948EC60FB8}" type="datetimeFigureOut">
              <a:rPr lang="en-US" smtClean="0"/>
              <a:t>9/26/12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F303-8BF2-2845-AD84-6E35BA1E4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7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8C7D-A357-B04A-8597-1B948EC60FB8}" type="datetimeFigureOut">
              <a:rPr lang="en-US" smtClean="0"/>
              <a:t>9/26/12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F303-8BF2-2845-AD84-6E35BA1E4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1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8C7D-A357-B04A-8597-1B948EC60FB8}" type="datetimeFigureOut">
              <a:rPr lang="en-US" smtClean="0"/>
              <a:t>9/26/12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F303-8BF2-2845-AD84-6E35BA1E4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8C7D-A357-B04A-8597-1B948EC60FB8}" type="datetimeFigureOut">
              <a:rPr lang="en-US" smtClean="0"/>
              <a:t>9/26/12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F303-8BF2-2845-AD84-6E35BA1E4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9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8C7D-A357-B04A-8597-1B948EC60FB8}" type="datetimeFigureOut">
              <a:rPr lang="en-US" smtClean="0"/>
              <a:t>9/26/12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F303-8BF2-2845-AD84-6E35BA1E4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6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8C7D-A357-B04A-8597-1B948EC60FB8}" type="datetimeFigureOut">
              <a:rPr lang="en-US" smtClean="0"/>
              <a:t>9/26/12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F303-8BF2-2845-AD84-6E35BA1E4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8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8C7D-A357-B04A-8597-1B948EC60FB8}" type="datetimeFigureOut">
              <a:rPr lang="en-US" smtClean="0"/>
              <a:t>9/26/12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F303-8BF2-2845-AD84-6E35BA1E4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6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8C7D-A357-B04A-8597-1B948EC60FB8}" type="datetimeFigureOut">
              <a:rPr lang="en-US" smtClean="0"/>
              <a:t>9/26/12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F303-8BF2-2845-AD84-6E35BA1E4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6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8C7D-A357-B04A-8597-1B948EC60FB8}" type="datetimeFigureOut">
              <a:rPr lang="en-US" smtClean="0"/>
              <a:t>9/26/12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F303-8BF2-2845-AD84-6E35BA1E4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4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8C7D-A357-B04A-8597-1B948EC60FB8}" type="datetimeFigureOut">
              <a:rPr lang="en-US" smtClean="0"/>
              <a:t>9/26/12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F303-8BF2-2845-AD84-6E35BA1E4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48C7D-A357-B04A-8597-1B948EC60FB8}" type="datetimeFigureOut">
              <a:rPr lang="en-US" smtClean="0"/>
              <a:t>9/26/12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CF303-8BF2-2845-AD84-6E35BA1E4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0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28600" y="1333165"/>
            <a:ext cx="8616576" cy="53883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  <a:alpha val="8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                               Some awesome clinical image!!</a:t>
            </a:r>
            <a:endParaRPr lang="en-US" dirty="0"/>
          </a:p>
        </p:txBody>
      </p:sp>
      <p:sp>
        <p:nvSpPr>
          <p:cNvPr id="28674" name="Rectangle 4"/>
          <p:cNvSpPr>
            <a:spLocks noGrp="1"/>
          </p:cNvSpPr>
          <p:nvPr>
            <p:ph sz="quarter" idx="4294967295"/>
          </p:nvPr>
        </p:nvSpPr>
        <p:spPr>
          <a:xfrm>
            <a:off x="255497" y="1453117"/>
            <a:ext cx="4953000" cy="526835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800" b="1" cap="all" dirty="0"/>
              <a:t>Fixed	</a:t>
            </a:r>
            <a:r>
              <a:rPr lang="en-US" sz="1800" b="1" cap="all" dirty="0" smtClean="0"/>
              <a:t> Restorations</a:t>
            </a:r>
          </a:p>
          <a:p>
            <a:pPr marL="457200" lvl="1" indent="0">
              <a:buNone/>
            </a:pPr>
            <a:r>
              <a:rPr lang="en-US" sz="1400" cap="small" dirty="0" smtClean="0">
                <a:latin typeface="Helvetica Neue"/>
                <a:cs typeface="Helvetica Neue"/>
              </a:rPr>
              <a:t>Partial </a:t>
            </a:r>
            <a:r>
              <a:rPr lang="en-US" sz="1400" cap="small" dirty="0" err="1" smtClean="0">
                <a:latin typeface="Helvetica Neue"/>
                <a:cs typeface="Helvetica Neue"/>
              </a:rPr>
              <a:t>Edentulism</a:t>
            </a:r>
            <a:endParaRPr lang="en-US" sz="1400" cap="small" dirty="0" smtClean="0">
              <a:latin typeface="Helvetica Neue"/>
              <a:cs typeface="Helvetica Neue"/>
            </a:endParaRPr>
          </a:p>
          <a:p>
            <a:pPr marL="914400" lvl="2" indent="0">
              <a:buNone/>
            </a:pPr>
            <a:r>
              <a:rPr lang="en-US" sz="1200" b="1" i="1" dirty="0" smtClean="0">
                <a:latin typeface="Helvetica Neue"/>
                <a:cs typeface="Helvetica Neue"/>
              </a:rPr>
              <a:t>Single tooth replacement	</a:t>
            </a:r>
          </a:p>
          <a:p>
            <a:pPr marL="914400" lvl="2" indent="0">
              <a:buNone/>
            </a:pPr>
            <a:r>
              <a:rPr lang="en-US" sz="1200" b="1" i="1" dirty="0" smtClean="0">
                <a:latin typeface="Helvetica Neue"/>
                <a:cs typeface="Helvetica Neue"/>
              </a:rPr>
              <a:t>Multiple teeth replacement</a:t>
            </a:r>
            <a:endParaRPr lang="en-US" sz="1200" b="1" dirty="0" smtClean="0">
              <a:latin typeface="Helvetica Neue"/>
              <a:cs typeface="Helvetica Neue"/>
            </a:endParaRPr>
          </a:p>
          <a:p>
            <a:pPr marL="455613" lvl="2" indent="60325">
              <a:buNone/>
            </a:pPr>
            <a:r>
              <a:rPr lang="en-US" sz="1400" cap="small" dirty="0" smtClean="0">
                <a:latin typeface="Helvetica Neue"/>
                <a:cs typeface="Helvetica Neue"/>
              </a:rPr>
              <a:t>COMPLETE EDENTULISM</a:t>
            </a:r>
            <a:r>
              <a:rPr lang="en-US" sz="1400" cap="small" dirty="0" smtClean="0"/>
              <a:t>	</a:t>
            </a:r>
          </a:p>
          <a:p>
            <a:r>
              <a:rPr lang="en-US" sz="1800" b="1" cap="all" dirty="0" smtClean="0"/>
              <a:t>Removable Restorations</a:t>
            </a:r>
          </a:p>
          <a:p>
            <a:pPr marL="457200" lvl="1" indent="0">
              <a:buNone/>
            </a:pPr>
            <a:r>
              <a:rPr lang="en-US" sz="1400" cap="small" dirty="0" smtClean="0">
                <a:latin typeface="Helvetica Neue"/>
                <a:cs typeface="Helvetica Neue"/>
              </a:rPr>
              <a:t>Partial </a:t>
            </a:r>
            <a:r>
              <a:rPr lang="en-US" sz="1400" cap="small" dirty="0" err="1" smtClean="0">
                <a:latin typeface="Helvetica Neue"/>
                <a:cs typeface="Helvetica Neue"/>
              </a:rPr>
              <a:t>Edentulism</a:t>
            </a:r>
            <a:endParaRPr lang="en-US" sz="1400" cap="small" dirty="0">
              <a:latin typeface="Helvetica Neue"/>
              <a:cs typeface="Helvetica Neue"/>
            </a:endParaRPr>
          </a:p>
          <a:p>
            <a:pPr marL="457200" lvl="1" indent="0">
              <a:buNone/>
            </a:pPr>
            <a:r>
              <a:rPr lang="en-US" sz="1400" cap="small" dirty="0" smtClean="0">
                <a:latin typeface="Helvetica Neue"/>
                <a:cs typeface="Helvetica Neue"/>
              </a:rPr>
              <a:t>COMPLETE EDENTULISM</a:t>
            </a:r>
            <a:r>
              <a:rPr lang="en-US" sz="1400" cap="small" dirty="0" smtClean="0"/>
              <a:t>	</a:t>
            </a:r>
          </a:p>
          <a:p>
            <a:pPr marL="0" lvl="1" indent="342900">
              <a:buFont typeface="Arial"/>
              <a:buChar char="•"/>
            </a:pPr>
            <a:r>
              <a:rPr lang="en-US" sz="1800" cap="small" dirty="0" smtClean="0"/>
              <a:t>Glossary of Implant Terminology</a:t>
            </a:r>
          </a:p>
          <a:p>
            <a:pPr marL="0" lvl="1" indent="342900">
              <a:buFont typeface="Arial"/>
              <a:buChar char="•"/>
            </a:pPr>
            <a:r>
              <a:rPr lang="en-US" sz="1800" cap="small" dirty="0" smtClean="0"/>
              <a:t>Most commonly used implant Codes</a:t>
            </a:r>
          </a:p>
          <a:p>
            <a:pPr marL="0" lvl="1" indent="342900">
              <a:buFont typeface="Arial"/>
              <a:buChar char="•"/>
            </a:pPr>
            <a:r>
              <a:rPr lang="en-US" sz="1800" cap="small" dirty="0" smtClean="0"/>
              <a:t>Implant Dentistry Services at Tufts University School of dental medicine</a:t>
            </a:r>
          </a:p>
          <a:p>
            <a:pPr marL="0" lvl="1" indent="342900">
              <a:buFont typeface="Arial"/>
              <a:buChar char="•"/>
            </a:pPr>
            <a:r>
              <a:rPr lang="en-US" sz="1800" cap="small" dirty="0" smtClean="0"/>
              <a:t>CASE PRESENTATIONS</a:t>
            </a:r>
          </a:p>
          <a:p>
            <a:pPr marL="0" lvl="1" indent="342900">
              <a:buFont typeface="Arial"/>
              <a:buChar char="•"/>
            </a:pPr>
            <a:endParaRPr lang="en-US" sz="1800" cap="small" dirty="0"/>
          </a:p>
          <a:p>
            <a:pPr marL="0" lvl="1" indent="342900">
              <a:buFont typeface="Arial"/>
              <a:buChar char="•"/>
            </a:pPr>
            <a:r>
              <a:rPr lang="en-US" sz="1800" cap="small" dirty="0" smtClean="0"/>
              <a:t>FAVORITES</a:t>
            </a:r>
          </a:p>
          <a:p>
            <a:pPr marL="0" lvl="1" indent="342900">
              <a:buFont typeface="Arial"/>
              <a:buChar char="•"/>
            </a:pPr>
            <a:r>
              <a:rPr lang="en-US" sz="1800" cap="small" smtClean="0"/>
              <a:t>SEARCH</a:t>
            </a:r>
            <a:endParaRPr lang="en-US" sz="1800" cap="small" dirty="0" smtClean="0"/>
          </a:p>
          <a:p>
            <a:pPr marL="457200" lvl="1" indent="0">
              <a:buNone/>
            </a:pPr>
            <a:endParaRPr lang="en-US" sz="1400" cap="small" dirty="0" smtClean="0"/>
          </a:p>
          <a:p>
            <a:pPr marL="455613" lvl="2" indent="60325">
              <a:buNone/>
            </a:pPr>
            <a:endParaRPr lang="en-US" sz="1400" cap="small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8600" y="255947"/>
            <a:ext cx="60442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Helvetica Neue"/>
                <a:cs typeface="Helvetica Neue"/>
              </a:rPr>
              <a:t>beginner’s guide to</a:t>
            </a:r>
            <a:r>
              <a:rPr lang="en-US" sz="3200" b="1" dirty="0">
                <a:latin typeface="Helvetica Neue"/>
                <a:cs typeface="Helvetica Neue"/>
              </a:rPr>
              <a:t> </a:t>
            </a:r>
            <a:r>
              <a:rPr lang="en-US" sz="3200" b="1" dirty="0" smtClean="0">
                <a:latin typeface="Helvetica Neue"/>
                <a:cs typeface="Helvetica Neue"/>
              </a:rPr>
              <a:t>dental</a:t>
            </a:r>
          </a:p>
          <a:p>
            <a:r>
              <a:rPr lang="en-US" sz="3200" b="1" dirty="0" smtClean="0">
                <a:solidFill>
                  <a:srgbClr val="FF0000"/>
                </a:solidFill>
                <a:latin typeface="Helvetica Neue"/>
                <a:cs typeface="Helvetica Neue"/>
              </a:rPr>
              <a:t>IMPLANT PROSTHODONTICS</a:t>
            </a:r>
            <a:endParaRPr lang="en-US" sz="3200" b="1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sp>
        <p:nvSpPr>
          <p:cNvPr id="9" name="Oval 8"/>
          <p:cNvSpPr/>
          <p:nvPr/>
        </p:nvSpPr>
        <p:spPr>
          <a:xfrm>
            <a:off x="6843059" y="672353"/>
            <a:ext cx="2121647" cy="22411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Tufts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44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17</Words>
  <Application>Microsoft Macintosh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Tufts University School of Dental Medicine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Muftu</dc:creator>
  <cp:lastModifiedBy>Ali Muftu</cp:lastModifiedBy>
  <cp:revision>4</cp:revision>
  <dcterms:created xsi:type="dcterms:W3CDTF">2012-09-26T21:24:06Z</dcterms:created>
  <dcterms:modified xsi:type="dcterms:W3CDTF">2012-09-27T13:49:45Z</dcterms:modified>
</cp:coreProperties>
</file>