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2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63886-9ADE-4B85-8CB1-8E2EC35AB98C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E9BA-1004-4531-99A5-1839ED07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5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dirty="0" smtClean="0"/>
              <a:t>Colombia</a:t>
            </a:r>
            <a:r>
              <a:rPr lang="en-US" dirty="0" smtClean="0"/>
              <a:t>: El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9342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¡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Peligroso</a:t>
            </a:r>
            <a:r>
              <a:rPr lang="en-US" dirty="0" smtClean="0"/>
              <a:t>!</a:t>
            </a:r>
          </a:p>
          <a:p>
            <a:r>
              <a:rPr lang="en-US" dirty="0" smtClean="0"/>
              <a:t>By Paul and the </a:t>
            </a:r>
            <a:r>
              <a:rPr lang="en-US" dirty="0" err="1" smtClean="0"/>
              <a:t>Sams</a:t>
            </a:r>
            <a:endParaRPr lang="en-US" dirty="0"/>
          </a:p>
        </p:txBody>
      </p:sp>
      <p:pic>
        <p:nvPicPr>
          <p:cNvPr id="4" name="Picture 3" descr="colombia 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7298"/>
            <a:ext cx="3124200" cy="2080716"/>
          </a:xfrm>
          <a:prstGeom prst="rect">
            <a:avLst/>
          </a:prstGeom>
        </p:spPr>
      </p:pic>
      <p:pic>
        <p:nvPicPr>
          <p:cNvPr id="5" name="Picture 4" descr="colombian bea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8600"/>
            <a:ext cx="404090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4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Drogas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Columbia,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drogas</a:t>
            </a:r>
            <a:endParaRPr lang="en-US" dirty="0" smtClean="0"/>
          </a:p>
          <a:p>
            <a:r>
              <a:rPr lang="en-US" dirty="0" smtClean="0"/>
              <a:t>Columbia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exportado</a:t>
            </a:r>
            <a:r>
              <a:rPr lang="en-US" dirty="0" smtClean="0"/>
              <a:t> de la </a:t>
            </a:r>
            <a:r>
              <a:rPr lang="en-US" dirty="0" err="1" smtClean="0"/>
              <a:t>cocaína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s://encrypted-tbn3.gstatic.com/images?q=tbn:ANd9GcQvo_S0jJF_NAGJ2hGugYvAF2RggpaUAKPpM-zWxMoqktzbbM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2847975" cy="18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Tibur</a:t>
            </a:r>
            <a:r>
              <a:rPr lang="en-US" dirty="0" err="1" smtClean="0"/>
              <a:t>ó</a:t>
            </a:r>
            <a:r>
              <a:rPr lang="en-US" dirty="0" err="1" smtClean="0"/>
              <a:t>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Hay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tibur</a:t>
            </a:r>
            <a:r>
              <a:rPr lang="en-US" dirty="0" err="1" smtClean="0"/>
              <a:t>ó</a:t>
            </a:r>
            <a:r>
              <a:rPr lang="en-US" dirty="0" err="1" smtClean="0"/>
              <a:t>nes</a:t>
            </a:r>
            <a:r>
              <a:rPr lang="en-US" dirty="0" smtClean="0"/>
              <a:t> </a:t>
            </a:r>
            <a:r>
              <a:rPr lang="en-US" dirty="0" err="1" smtClean="0"/>
              <a:t>martillos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 la costa</a:t>
            </a:r>
          </a:p>
          <a:p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isla</a:t>
            </a:r>
            <a:r>
              <a:rPr lang="en-US" dirty="0" smtClean="0"/>
              <a:t>, </a:t>
            </a:r>
            <a:r>
              <a:rPr lang="en-US" dirty="0" err="1" smtClean="0"/>
              <a:t>trescientos</a:t>
            </a:r>
            <a:r>
              <a:rPr lang="en-US" dirty="0" smtClean="0"/>
              <a:t> </a:t>
            </a:r>
            <a:r>
              <a:rPr lang="en-US" dirty="0" err="1" smtClean="0"/>
              <a:t>veinte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cruze</a:t>
            </a:r>
            <a:r>
              <a:rPr lang="en-US" dirty="0" smtClean="0"/>
              <a:t> el mar,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h</a:t>
            </a:r>
            <a:r>
              <a:rPr lang="en-US" dirty="0" err="1" smtClean="0"/>
              <a:t>ábitat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tiburones</a:t>
            </a:r>
            <a:endParaRPr lang="en-US" dirty="0" smtClean="0"/>
          </a:p>
          <a:p>
            <a:r>
              <a:rPr lang="en-US" dirty="0" err="1" smtClean="0"/>
              <a:t>Desgraciadamente</a:t>
            </a:r>
            <a:r>
              <a:rPr lang="en-US" dirty="0" smtClean="0"/>
              <a:t>, la </a:t>
            </a:r>
            <a:r>
              <a:rPr lang="en-US" dirty="0" err="1" smtClean="0"/>
              <a:t>industria</a:t>
            </a:r>
            <a:r>
              <a:rPr lang="en-US" dirty="0" smtClean="0"/>
              <a:t> </a:t>
            </a:r>
            <a:r>
              <a:rPr lang="en-US" dirty="0" err="1" smtClean="0"/>
              <a:t>pesquera</a:t>
            </a:r>
            <a:r>
              <a:rPr lang="en-US" dirty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atletas</a:t>
            </a:r>
            <a:r>
              <a:rPr lang="en-US" dirty="0" smtClean="0"/>
              <a:t> de </a:t>
            </a:r>
            <a:r>
              <a:rPr lang="en-US" dirty="0" err="1" smtClean="0"/>
              <a:t>tibur</a:t>
            </a:r>
            <a:r>
              <a:rPr lang="en-US" dirty="0" err="1" smtClean="0"/>
              <a:t>ónes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alimentar</a:t>
            </a:r>
            <a:r>
              <a:rPr lang="en-US" dirty="0" smtClean="0"/>
              <a:t> la </a:t>
            </a:r>
            <a:r>
              <a:rPr lang="en-US" dirty="0" err="1" smtClean="0"/>
              <a:t>gente</a:t>
            </a:r>
            <a:r>
              <a:rPr lang="en-US" dirty="0" smtClean="0"/>
              <a:t> de China, y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tiburónes</a:t>
            </a:r>
            <a:endParaRPr lang="en-US" dirty="0"/>
          </a:p>
        </p:txBody>
      </p:sp>
      <p:pic>
        <p:nvPicPr>
          <p:cNvPr id="3074" name="Picture 2" descr="https://encrypted-tbn1.gstatic.com/images?q=tbn:ANd9GcSJXMYKkeE2i9f8ddlGMV6OzXk4zRR-ChFncSR41j9tBsngZi40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"/>
            <a:ext cx="1981200" cy="14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5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Secuestros</a:t>
            </a:r>
            <a:endParaRPr lang="en-US" dirty="0"/>
          </a:p>
        </p:txBody>
      </p:sp>
      <p:pic>
        <p:nvPicPr>
          <p:cNvPr id="4" name="Content Placeholder 3" descr="free cand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4" b="6084"/>
          <a:stretch>
            <a:fillRect/>
          </a:stretch>
        </p:blipFill>
        <p:spPr>
          <a:xfrm>
            <a:off x="304800" y="4038600"/>
            <a:ext cx="4724400" cy="2598238"/>
          </a:xfrm>
        </p:spPr>
      </p:pic>
      <p:pic>
        <p:nvPicPr>
          <p:cNvPr id="5122" name="Picture 2" descr="https://encrypted-tbn3.gstatic.com/images?q=tbn:ANd9GcRT9C4cB-d8a6xf8nQ5QFtfIjhMRjTyjNuBnqlVXuXEOcZ9EpA3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377876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3556" y="1792110"/>
            <a:ext cx="69398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2000-2007 hay una media de 2,134 secuestros cada año</a:t>
            </a:r>
          </a:p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Los americanos son las víctimas más atractivas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319302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Animales</a:t>
            </a:r>
            <a:r>
              <a:rPr lang="en-US" dirty="0" smtClean="0"/>
              <a:t> </a:t>
            </a:r>
            <a:r>
              <a:rPr lang="en-US" dirty="0" err="1" smtClean="0"/>
              <a:t>Peligrosos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Rana veneno </a:t>
            </a:r>
          </a:p>
          <a:p>
            <a:r>
              <a:rPr lang="es-ES_tradnl" dirty="0" smtClean="0"/>
              <a:t>Serpiente coral</a:t>
            </a:r>
            <a:endParaRPr lang="es-ES_tradnl" dirty="0"/>
          </a:p>
        </p:txBody>
      </p:sp>
      <p:pic>
        <p:nvPicPr>
          <p:cNvPr id="6146" name="Picture 2" descr="https://encrypted-tbn0.gstatic.com/images?q=tbn:ANd9GcT9Bkl-AEwTGyIeH4D-F6TFyiscFjenqpHEvAD8Xi19L5hv2gg5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0"/>
            <a:ext cx="3626656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encrypted-tbn2.gstatic.com/images?q=tbn:ANd9GcTtcaKGkOIWCJWXX1ODfl8pss5KYEst9Ghj88VEUfO0mR7fBN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368774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1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Melanoma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Cerca del ecuador</a:t>
            </a:r>
          </a:p>
          <a:p>
            <a:r>
              <a:rPr lang="es-ES_tradnl" dirty="0" smtClean="0"/>
              <a:t>El sol tiene mucha fuerza</a:t>
            </a:r>
          </a:p>
          <a:p>
            <a:r>
              <a:rPr lang="es-ES_tradnl" dirty="0" smtClean="0"/>
              <a:t>¡Recuerda el bronceador!</a:t>
            </a:r>
          </a:p>
          <a:p>
            <a:endParaRPr lang="en-US" dirty="0"/>
          </a:p>
        </p:txBody>
      </p:sp>
      <p:pic>
        <p:nvPicPr>
          <p:cNvPr id="1026" name="Picture 2" descr="https://encrypted-tbn2.gstatic.com/images?q=tbn:ANd9GcSE3kqQ3eixE1f1YThOF_bfUFB2rO7TODOmkwVRaYw3BMxk_D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743200"/>
            <a:ext cx="241208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unscree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05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Bandas</a:t>
            </a:r>
            <a:r>
              <a:rPr lang="en-US" dirty="0" smtClean="0"/>
              <a:t> de </a:t>
            </a:r>
            <a:r>
              <a:rPr lang="en-US" dirty="0" err="1" smtClean="0"/>
              <a:t>Drogas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la </a:t>
            </a:r>
            <a:r>
              <a:rPr lang="en-US" dirty="0" err="1" smtClean="0"/>
              <a:t>d</a:t>
            </a:r>
            <a:r>
              <a:rPr lang="en-US" dirty="0" err="1" smtClean="0"/>
              <a:t>écadas</a:t>
            </a:r>
            <a:r>
              <a:rPr lang="en-US" dirty="0" smtClean="0"/>
              <a:t> de 1970 y 1980, Colombia </a:t>
            </a:r>
            <a:r>
              <a:rPr lang="en-US" dirty="0" err="1" smtClean="0"/>
              <a:t>tenía</a:t>
            </a:r>
            <a:r>
              <a:rPr lang="en-US" dirty="0" smtClean="0"/>
              <a:t> el mas </a:t>
            </a:r>
            <a:r>
              <a:rPr lang="en-US" dirty="0" err="1" smtClean="0"/>
              <a:t>grande</a:t>
            </a:r>
            <a:r>
              <a:rPr lang="en-US" dirty="0" smtClean="0"/>
              <a:t> cartel de la </a:t>
            </a:r>
            <a:r>
              <a:rPr lang="en-US" dirty="0" err="1" smtClean="0"/>
              <a:t>droga</a:t>
            </a:r>
            <a:r>
              <a:rPr lang="en-US" dirty="0" smtClean="0"/>
              <a:t>, </a:t>
            </a:r>
            <a:r>
              <a:rPr lang="en-US" dirty="0" err="1" smtClean="0"/>
              <a:t>controlado</a:t>
            </a:r>
            <a:r>
              <a:rPr lang="en-US" dirty="0" smtClean="0"/>
              <a:t> de Pablo Escobar.</a:t>
            </a:r>
          </a:p>
          <a:p>
            <a:r>
              <a:rPr lang="en-US" dirty="0" smtClean="0"/>
              <a:t>Hoy, los </a:t>
            </a:r>
            <a:r>
              <a:rPr lang="en-US" dirty="0" err="1" smtClean="0"/>
              <a:t>carteles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influencia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</a:t>
            </a:r>
            <a:r>
              <a:rPr lang="en-US" dirty="0" err="1" smtClean="0"/>
              <a:t>ían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gente</a:t>
            </a:r>
            <a:r>
              <a:rPr lang="en-US" dirty="0" smtClean="0"/>
              <a:t> </a:t>
            </a:r>
            <a:r>
              <a:rPr lang="en-US" dirty="0" err="1" smtClean="0"/>
              <a:t>aún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drogas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ño</a:t>
            </a:r>
            <a:r>
              <a:rPr lang="en-US" dirty="0" smtClean="0"/>
              <a:t>, los </a:t>
            </a:r>
            <a:r>
              <a:rPr lang="en-US" dirty="0" err="1" smtClean="0"/>
              <a:t>carteles</a:t>
            </a:r>
            <a:r>
              <a:rPr lang="en-US" dirty="0" smtClean="0"/>
              <a:t> </a:t>
            </a:r>
            <a:r>
              <a:rPr lang="en-US" dirty="0" err="1" smtClean="0"/>
              <a:t>mueven</a:t>
            </a:r>
            <a:r>
              <a:rPr lang="en-US" dirty="0" smtClean="0"/>
              <a:t> </a:t>
            </a:r>
            <a:r>
              <a:rPr lang="en-US" dirty="0" err="1" smtClean="0"/>
              <a:t>cientos</a:t>
            </a:r>
            <a:r>
              <a:rPr lang="en-US" dirty="0" smtClean="0"/>
              <a:t> de </a:t>
            </a:r>
            <a:r>
              <a:rPr lang="en-US" dirty="0" err="1" smtClean="0"/>
              <a:t>toneladas</a:t>
            </a:r>
            <a:r>
              <a:rPr lang="en-US" dirty="0" smtClean="0"/>
              <a:t> de </a:t>
            </a:r>
            <a:r>
              <a:rPr lang="en-US" dirty="0" err="1" smtClean="0"/>
              <a:t>cocaína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https://encrypted-tbn1.gstatic.com/images?q=tbn:ANd9GcSicNXmlgdLavSHanYzEhHAjUpfNlVm5XAlOw8x0b4TJZ5TnQ7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58" y="4870116"/>
            <a:ext cx="383934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Shakira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Mujer de lobos </a:t>
            </a:r>
          </a:p>
          <a:p>
            <a:r>
              <a:rPr lang="es-ES_tradnl" dirty="0" smtClean="0"/>
              <a:t>Las caderas no mienten pero no puedes confiar en el resto de ella</a:t>
            </a:r>
          </a:p>
          <a:p>
            <a:r>
              <a:rPr lang="es-ES_tradnl" dirty="0" smtClean="0"/>
              <a:t>El </a:t>
            </a:r>
            <a:r>
              <a:rPr lang="es-ES_tradnl" dirty="0" err="1" smtClean="0"/>
              <a:t>tracer</a:t>
            </a:r>
            <a:r>
              <a:rPr lang="es-ES_tradnl" dirty="0" err="1" smtClean="0"/>
              <a:t>o</a:t>
            </a:r>
            <a:r>
              <a:rPr lang="es-ES_tradnl" dirty="0" smtClean="0"/>
              <a:t> de Shakira ha ganado muchos premios</a:t>
            </a:r>
            <a:endParaRPr lang="es-ES_tradnl" dirty="0" smtClean="0"/>
          </a:p>
        </p:txBody>
      </p:sp>
      <p:pic>
        <p:nvPicPr>
          <p:cNvPr id="4098" name="Picture 2" descr="https://encrypted-tbn3.gstatic.com/images?q=tbn:ANd9GcRvKEYJ_aAwFNsPFtYnRuxXmqrFtTPm2Q0brNtZ2wkrGcNxDS1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17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202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Colombia: El Presentación</vt:lpstr>
      <vt:lpstr>Las Drogas</vt:lpstr>
      <vt:lpstr>Los Tiburónes</vt:lpstr>
      <vt:lpstr>Secuestros</vt:lpstr>
      <vt:lpstr>Animales Peligrosos</vt:lpstr>
      <vt:lpstr>Melanoma</vt:lpstr>
      <vt:lpstr>Las Bandas de Drogas</vt:lpstr>
      <vt:lpstr>Shakira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Columbia</dc:title>
  <dc:creator>Paul</dc:creator>
  <cp:lastModifiedBy>Sam Purcell</cp:lastModifiedBy>
  <cp:revision>22</cp:revision>
  <dcterms:created xsi:type="dcterms:W3CDTF">2012-12-04T04:11:54Z</dcterms:created>
  <dcterms:modified xsi:type="dcterms:W3CDTF">2012-12-05T05:42:02Z</dcterms:modified>
</cp:coreProperties>
</file>