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18bd53f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18bd53f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8bd53f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8bd53f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18bd53f5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18bd53f5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18bd8f3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18bd8f3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18bd53f5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18bd53f5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18bd8f3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18bd8f3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ampurng/Swast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SWASTH</a:t>
            </a:r>
            <a:endParaRPr>
              <a:latin typeface="Arial"/>
              <a:ea typeface="Arial"/>
              <a:cs typeface="Arial"/>
              <a:sym typeface="Arial"/>
            </a:endParaRPr>
          </a:p>
          <a:p>
            <a:pPr indent="0" lvl="0" marL="0" rtl="0" algn="ctr">
              <a:spcBef>
                <a:spcPts val="0"/>
              </a:spcBef>
              <a:spcAft>
                <a:spcPts val="0"/>
              </a:spcAft>
              <a:buNone/>
            </a:pPr>
            <a:r>
              <a:rPr lang="en" sz="3422">
                <a:latin typeface="Arial"/>
                <a:ea typeface="Arial"/>
                <a:cs typeface="Arial"/>
                <a:sym typeface="Arial"/>
              </a:rPr>
              <a:t>TEAM 3</a:t>
            </a:r>
            <a:br>
              <a:rPr lang="en">
                <a:latin typeface="Arial"/>
                <a:ea typeface="Arial"/>
                <a:cs typeface="Arial"/>
                <a:sym typeface="Arial"/>
              </a:rPr>
            </a:br>
            <a:r>
              <a:rPr lang="en" sz="1900">
                <a:latin typeface="Arial"/>
                <a:ea typeface="Arial"/>
                <a:cs typeface="Arial"/>
                <a:sym typeface="Arial"/>
              </a:rPr>
              <a:t>DAMG 6210 PROJECT</a:t>
            </a:r>
            <a:endParaRPr/>
          </a:p>
        </p:txBody>
      </p:sp>
      <p:sp>
        <p:nvSpPr>
          <p:cNvPr id="87" name="Google Shape;87;p13"/>
          <p:cNvSpPr txBox="1"/>
          <p:nvPr>
            <p:ph idx="1" type="subTitle"/>
          </p:nvPr>
        </p:nvSpPr>
        <p:spPr>
          <a:xfrm>
            <a:off x="729625" y="3172900"/>
            <a:ext cx="7688100" cy="17436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Clr>
                <a:srgbClr val="000000"/>
              </a:buClr>
              <a:buSzPts val="605"/>
              <a:buFont typeface="Arial"/>
              <a:buNone/>
            </a:pPr>
            <a:r>
              <a:rPr lang="en" sz="1805">
                <a:solidFill>
                  <a:srgbClr val="0D1117"/>
                </a:solidFill>
              </a:rPr>
              <a:t>TEAM MEMBERS: </a:t>
            </a:r>
            <a:endParaRPr sz="1805">
              <a:solidFill>
                <a:srgbClr val="0D1117"/>
              </a:solidFill>
            </a:endParaRPr>
          </a:p>
          <a:p>
            <a:pPr indent="0" lvl="0" marL="0" rtl="0" algn="ctr">
              <a:lnSpc>
                <a:spcPct val="80000"/>
              </a:lnSpc>
              <a:spcBef>
                <a:spcPts val="0"/>
              </a:spcBef>
              <a:spcAft>
                <a:spcPts val="0"/>
              </a:spcAft>
              <a:buClr>
                <a:srgbClr val="000000"/>
              </a:buClr>
              <a:buSzPts val="605"/>
              <a:buFont typeface="Arial"/>
              <a:buNone/>
            </a:pPr>
            <a:r>
              <a:t/>
            </a:r>
            <a:endParaRPr sz="1605">
              <a:solidFill>
                <a:srgbClr val="0D1117"/>
              </a:solidFill>
            </a:endParaRPr>
          </a:p>
          <a:p>
            <a:pPr indent="457200" lvl="0" marL="1828800" rtl="0" algn="l">
              <a:lnSpc>
                <a:spcPct val="80000"/>
              </a:lnSpc>
              <a:spcBef>
                <a:spcPts val="0"/>
              </a:spcBef>
              <a:spcAft>
                <a:spcPts val="0"/>
              </a:spcAft>
              <a:buClr>
                <a:srgbClr val="000000"/>
              </a:buClr>
              <a:buSzPts val="605"/>
              <a:buFont typeface="Arial"/>
              <a:buNone/>
            </a:pPr>
            <a:r>
              <a:rPr lang="en" sz="1960">
                <a:solidFill>
                  <a:srgbClr val="0D1117"/>
                </a:solidFill>
              </a:rPr>
              <a:t>VAISHNAVI PATEL    002242426</a:t>
            </a:r>
            <a:endParaRPr sz="1960">
              <a:solidFill>
                <a:srgbClr val="0D1117"/>
              </a:solidFill>
            </a:endParaRPr>
          </a:p>
          <a:p>
            <a:pPr indent="0" lvl="0" marL="0" rtl="0" algn="ctr">
              <a:lnSpc>
                <a:spcPct val="80000"/>
              </a:lnSpc>
              <a:spcBef>
                <a:spcPts val="0"/>
              </a:spcBef>
              <a:spcAft>
                <a:spcPts val="0"/>
              </a:spcAft>
              <a:buClr>
                <a:srgbClr val="000000"/>
              </a:buClr>
              <a:buSzPts val="605"/>
              <a:buFont typeface="Arial"/>
              <a:buNone/>
            </a:pPr>
            <a:r>
              <a:t/>
            </a:r>
            <a:endParaRPr sz="1960">
              <a:solidFill>
                <a:srgbClr val="0D1117"/>
              </a:solidFill>
            </a:endParaRPr>
          </a:p>
          <a:p>
            <a:pPr indent="0" lvl="0" marL="2286000" rtl="0" algn="l">
              <a:lnSpc>
                <a:spcPct val="80000"/>
              </a:lnSpc>
              <a:spcBef>
                <a:spcPts val="0"/>
              </a:spcBef>
              <a:spcAft>
                <a:spcPts val="0"/>
              </a:spcAft>
              <a:buClr>
                <a:srgbClr val="000000"/>
              </a:buClr>
              <a:buSzPts val="605"/>
              <a:buFont typeface="Arial"/>
              <a:buNone/>
            </a:pPr>
            <a:r>
              <a:rPr lang="en" sz="1960">
                <a:solidFill>
                  <a:srgbClr val="0D1117"/>
                </a:solidFill>
              </a:rPr>
              <a:t>SAMPURNA  	         002831804</a:t>
            </a:r>
            <a:endParaRPr sz="1960">
              <a:solidFill>
                <a:srgbClr val="0D1117"/>
              </a:solidFill>
            </a:endParaRPr>
          </a:p>
          <a:p>
            <a:pPr indent="0" lvl="0" marL="0" rtl="0" algn="ctr">
              <a:lnSpc>
                <a:spcPct val="80000"/>
              </a:lnSpc>
              <a:spcBef>
                <a:spcPts val="0"/>
              </a:spcBef>
              <a:spcAft>
                <a:spcPts val="0"/>
              </a:spcAft>
              <a:buClr>
                <a:srgbClr val="000000"/>
              </a:buClr>
              <a:buSzPts val="605"/>
              <a:buFont typeface="Arial"/>
              <a:buNone/>
            </a:pPr>
            <a:r>
              <a:rPr lang="en" sz="1960">
                <a:solidFill>
                  <a:srgbClr val="0D1117"/>
                </a:solidFill>
              </a:rPr>
              <a:t> </a:t>
            </a:r>
            <a:endParaRPr sz="1960">
              <a:solidFill>
                <a:srgbClr val="0D1117"/>
              </a:solidFill>
            </a:endParaRPr>
          </a:p>
          <a:p>
            <a:pPr indent="0" lvl="0" marL="2286000" rtl="0" algn="l">
              <a:lnSpc>
                <a:spcPct val="80000"/>
              </a:lnSpc>
              <a:spcBef>
                <a:spcPts val="0"/>
              </a:spcBef>
              <a:spcAft>
                <a:spcPts val="0"/>
              </a:spcAft>
              <a:buClr>
                <a:srgbClr val="000000"/>
              </a:buClr>
              <a:buSzPts val="605"/>
              <a:buFont typeface="Arial"/>
              <a:buNone/>
            </a:pPr>
            <a:r>
              <a:rPr lang="en" sz="1960">
                <a:solidFill>
                  <a:srgbClr val="0D1117"/>
                </a:solidFill>
              </a:rPr>
              <a:t>SHIVPRIYA MANE    002850626</a:t>
            </a:r>
            <a:r>
              <a:rPr lang="en" sz="1334">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7650" y="2338225"/>
            <a:ext cx="7688700" cy="1368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2"/>
              </a:buClr>
              <a:buSzPts val="1400"/>
              <a:buFont typeface="Roboto"/>
              <a:buChar char="●"/>
            </a:pPr>
            <a:r>
              <a:rPr lang="en" sz="1400">
                <a:solidFill>
                  <a:schemeClr val="dk2"/>
                </a:solidFill>
                <a:highlight>
                  <a:schemeClr val="lt1"/>
                </a:highlight>
                <a:latin typeface="Roboto"/>
                <a:ea typeface="Roboto"/>
                <a:cs typeface="Roboto"/>
                <a:sym typeface="Roboto"/>
              </a:rPr>
              <a:t>Our SQL-integrated Health Fitness Tracker aims to establish a centralized database system, ensuring seamless storage and retrieval of diverse health metrics. By unifying this data, our platform empowers users with efficient tracking, insightful analysis, and informed decision-making for enhanced health management.</a:t>
            </a:r>
            <a:endParaRPr sz="1400">
              <a:solidFill>
                <a:schemeClr val="dk2"/>
              </a:solidFill>
              <a:highlight>
                <a:schemeClr val="lt1"/>
              </a:highlight>
              <a:latin typeface="Roboto"/>
              <a:ea typeface="Roboto"/>
              <a:cs typeface="Roboto"/>
              <a:sym typeface="Roboto"/>
            </a:endParaRPr>
          </a:p>
          <a:p>
            <a:pPr indent="0" lvl="0" marL="457200" rtl="0" algn="l">
              <a:spcBef>
                <a:spcPts val="1200"/>
              </a:spcBef>
              <a:spcAft>
                <a:spcPts val="1200"/>
              </a:spcAft>
              <a:buNone/>
            </a:pPr>
            <a:r>
              <a:t/>
            </a:r>
            <a:endParaRPr sz="1200">
              <a:solidFill>
                <a:schemeClr val="dk2"/>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51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a:t>
            </a:r>
            <a:endParaRPr/>
          </a:p>
        </p:txBody>
      </p:sp>
      <p:sp>
        <p:nvSpPr>
          <p:cNvPr id="99" name="Google Shape;99;p15"/>
          <p:cNvSpPr txBox="1"/>
          <p:nvPr>
            <p:ph idx="1" type="body"/>
          </p:nvPr>
        </p:nvSpPr>
        <p:spPr>
          <a:xfrm>
            <a:off x="727650" y="2173275"/>
            <a:ext cx="7688700" cy="1749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D1117"/>
                </a:solidFill>
                <a:highlight>
                  <a:schemeClr val="lt1"/>
                </a:highlight>
                <a:latin typeface="Roboto"/>
                <a:ea typeface="Roboto"/>
                <a:cs typeface="Roboto"/>
                <a:sym typeface="Roboto"/>
              </a:rPr>
              <a:t>Swasth, a health and fitness app using Oracle, focuses on a robust database structure for tracking individual health metrics like body composition, sleep, and exercises. It offers insights on health status, workout performance, and sleep quality. Users log in to access features based on roles (admin or regular). Regular users monitor personal details, body metrics, sleep, and exercises. Admins manage users, add new data, and perform advanced searches. Data security and privacy are paramount, ensuring a user-friendly, efficient health monitoring platform.</a:t>
            </a:r>
            <a:endParaRPr sz="1500">
              <a:solidFill>
                <a:srgbClr val="0D1117"/>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76375" y="562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pic>
        <p:nvPicPr>
          <p:cNvPr id="105" name="Google Shape;105;p16"/>
          <p:cNvPicPr preferRelativeResize="0"/>
          <p:nvPr/>
        </p:nvPicPr>
        <p:blipFill>
          <a:blip r:embed="rId3">
            <a:alphaModFix/>
          </a:blip>
          <a:stretch>
            <a:fillRect/>
          </a:stretch>
        </p:blipFill>
        <p:spPr>
          <a:xfrm>
            <a:off x="691575" y="1266675"/>
            <a:ext cx="7747651" cy="3790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64600" y="57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834">
                <a:solidFill>
                  <a:schemeClr val="dk2"/>
                </a:solidFill>
              </a:rPr>
              <a:t>SAMPURNA - Grants, Stored Procedures, User Roles and Views</a:t>
            </a:r>
            <a:endParaRPr sz="1834">
              <a:solidFill>
                <a:schemeClr val="dk2"/>
              </a:solidFill>
            </a:endParaRPr>
          </a:p>
          <a:p>
            <a:pPr indent="0" lvl="0" marL="0" rtl="0" algn="l">
              <a:lnSpc>
                <a:spcPct val="80000"/>
              </a:lnSpc>
              <a:spcBef>
                <a:spcPts val="0"/>
              </a:spcBef>
              <a:spcAft>
                <a:spcPts val="0"/>
              </a:spcAft>
              <a:buNone/>
            </a:pPr>
            <a:r>
              <a:t/>
            </a:r>
            <a:endParaRPr sz="1834">
              <a:solidFill>
                <a:schemeClr val="dk2"/>
              </a:solidFill>
            </a:endParaRPr>
          </a:p>
          <a:p>
            <a:pPr indent="0" lvl="0" marL="0" rtl="0" algn="l">
              <a:lnSpc>
                <a:spcPct val="80000"/>
              </a:lnSpc>
              <a:spcBef>
                <a:spcPts val="0"/>
              </a:spcBef>
              <a:spcAft>
                <a:spcPts val="0"/>
              </a:spcAft>
              <a:buNone/>
            </a:pPr>
            <a:r>
              <a:rPr lang="en" sz="1834">
                <a:solidFill>
                  <a:schemeClr val="dk2"/>
                </a:solidFill>
              </a:rPr>
              <a:t>SHIVPRIYA MANE- Insert queries, Functions and Reports</a:t>
            </a:r>
            <a:endParaRPr sz="1834">
              <a:solidFill>
                <a:schemeClr val="dk2"/>
              </a:solidFill>
            </a:endParaRPr>
          </a:p>
          <a:p>
            <a:pPr indent="0" lvl="0" marL="0" rtl="0" algn="l">
              <a:lnSpc>
                <a:spcPct val="80000"/>
              </a:lnSpc>
              <a:spcBef>
                <a:spcPts val="0"/>
              </a:spcBef>
              <a:spcAft>
                <a:spcPts val="0"/>
              </a:spcAft>
              <a:buNone/>
            </a:pPr>
            <a:r>
              <a:t/>
            </a:r>
            <a:endParaRPr sz="1834">
              <a:solidFill>
                <a:schemeClr val="dk2"/>
              </a:solidFill>
            </a:endParaRPr>
          </a:p>
          <a:p>
            <a:pPr indent="0" lvl="0" marL="0" rtl="0" algn="l">
              <a:lnSpc>
                <a:spcPct val="80000"/>
              </a:lnSpc>
              <a:spcBef>
                <a:spcPts val="0"/>
              </a:spcBef>
              <a:spcAft>
                <a:spcPts val="0"/>
              </a:spcAft>
              <a:buClr>
                <a:srgbClr val="000000"/>
              </a:buClr>
              <a:buSzPts val="605"/>
              <a:buFont typeface="Arial"/>
              <a:buNone/>
            </a:pPr>
            <a:r>
              <a:rPr lang="en" sz="1834">
                <a:solidFill>
                  <a:schemeClr val="dk2"/>
                </a:solidFill>
              </a:rPr>
              <a:t>VAISHNAVI PATEL- Tables, Triggers and Packages</a:t>
            </a:r>
            <a:endParaRPr sz="1834">
              <a:solidFill>
                <a:schemeClr val="dk2"/>
              </a:solidFill>
            </a:endParaRPr>
          </a:p>
          <a:p>
            <a:pPr indent="0" lvl="0" marL="0" rtl="0" algn="l">
              <a:spcBef>
                <a:spcPts val="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94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Link</a:t>
            </a:r>
            <a:endParaRPr/>
          </a:p>
        </p:txBody>
      </p:sp>
      <p:sp>
        <p:nvSpPr>
          <p:cNvPr id="117" name="Google Shape;117;p18"/>
          <p:cNvSpPr txBox="1"/>
          <p:nvPr>
            <p:ph idx="1" type="body"/>
          </p:nvPr>
        </p:nvSpPr>
        <p:spPr>
          <a:xfrm>
            <a:off x="2585700" y="2168675"/>
            <a:ext cx="39726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u="sng">
                <a:solidFill>
                  <a:schemeClr val="hlink"/>
                </a:solidFill>
                <a:hlinkClick r:id="rId3"/>
              </a:rPr>
              <a:t>https://github.com/sampurng/Swasth</a:t>
            </a:r>
            <a:endParaRPr sz="1700">
              <a:solidFill>
                <a:srgbClr val="0D1117"/>
              </a:solidFill>
            </a:endParaRPr>
          </a:p>
        </p:txBody>
      </p:sp>
      <p:sp>
        <p:nvSpPr>
          <p:cNvPr id="118" name="Google Shape;118;p18"/>
          <p:cNvSpPr txBox="1"/>
          <p:nvPr/>
        </p:nvSpPr>
        <p:spPr>
          <a:xfrm>
            <a:off x="3615750" y="4116950"/>
            <a:ext cx="19125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FF"/>
                </a:solidFill>
                <a:latin typeface="Lato"/>
                <a:ea typeface="Lato"/>
                <a:cs typeface="Lato"/>
                <a:sym typeface="Lato"/>
              </a:rPr>
              <a:t>THANK YOU</a:t>
            </a:r>
            <a:endParaRPr b="1" sz="2200">
              <a:solidFill>
                <a:srgbClr val="00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