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055C7-8842-E441-9115-F2F5EA41C180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11F29-4DC5-5243-93FD-31D44455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1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remembers</a:t>
            </a:r>
            <a:r>
              <a:rPr lang="en-US" baseline="0" dirty="0" smtClean="0"/>
              <a:t> your preference and you don’t have to set it </a:t>
            </a:r>
            <a:r>
              <a:rPr lang="en-US" baseline="0" dirty="0" err="1" smtClean="0"/>
              <a:t>everytime</a:t>
            </a:r>
            <a:r>
              <a:rPr lang="en-US" baseline="0" dirty="0" smtClean="0"/>
              <a:t> you logged on </a:t>
            </a:r>
          </a:p>
          <a:p>
            <a:r>
              <a:rPr lang="en-US" baseline="0" dirty="0" smtClean="0"/>
              <a:t>IP, Location, username,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11F29-4DC5-5243-93FD-31D444558C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4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你访问过的网站会写入一些 第三方</a:t>
            </a:r>
            <a:r>
              <a:rPr lang="en-US" altLang="zh-TW" dirty="0" smtClean="0"/>
              <a:t>cookie </a:t>
            </a:r>
            <a:r>
              <a:rPr lang="zh-TW" altLang="en-US" dirty="0" smtClean="0"/>
              <a:t>在你的浏览器里，这些 </a:t>
            </a:r>
            <a:r>
              <a:rPr lang="en-US" altLang="zh-TW" dirty="0" smtClean="0"/>
              <a:t>cookie </a:t>
            </a:r>
            <a:r>
              <a:rPr lang="zh-TW" altLang="en-US" dirty="0" smtClean="0"/>
              <a:t>会被一些广告公司（它们就是 第三方）用来售卖更精准的广告。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比如你曾上过一家汽车网站，那你到访其他网站时可能就会看到一些汽车类的广告。就好像无论你到哪个网站去这个 广告会跟着你。这些广告比普通广告更精准，广告主乐意为他们付钱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Eastbay</a:t>
            </a:r>
            <a:r>
              <a:rPr lang="en-US" baseline="0" dirty="0" smtClean="0"/>
              <a:t> has a cookie on my browser and they buy commercial from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. Once they detect I have cookies from the website, they displace a commercial in my newsfeed.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11F29-4DC5-5243-93FD-31D444558C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5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you link</a:t>
            </a:r>
            <a:r>
              <a:rPr lang="en-US" baseline="0" dirty="0" smtClean="0"/>
              <a:t> your account to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Isn’t that a little scary? How they access your history and use it for advertising? Do you feel a little bit privacy invaded?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11F29-4DC5-5243-93FD-31D444558C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52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Do Not Track (DNT) header is the proposed HTTP header field DNT that requests that a web application disable cross-site user tracking</a:t>
            </a:r>
          </a:p>
          <a:p>
            <a:r>
              <a:rPr lang="en-US" dirty="0" err="1" smtClean="0"/>
              <a:t>Adblock</a:t>
            </a:r>
            <a:r>
              <a:rPr lang="en-US" dirty="0" smtClean="0"/>
              <a:t> blocks</a:t>
            </a:r>
            <a:r>
              <a:rPr lang="en-US" baseline="0" dirty="0" smtClean="0"/>
              <a:t> tracking and commercials for users </a:t>
            </a:r>
            <a:endParaRPr lang="en-US" dirty="0" smtClean="0"/>
          </a:p>
          <a:p>
            <a:r>
              <a:rPr lang="en-US" dirty="0" smtClean="0"/>
              <a:t>Do</a:t>
            </a:r>
            <a:r>
              <a:rPr lang="en-US" baseline="0" dirty="0" smtClean="0"/>
              <a:t> not track as default? The answer is simple. There is a lot of interests involved. Advertisements brings lots of revenues and the unit is in billions.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11F29-4DC5-5243-93FD-31D444558C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99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Tablet, mobile phone ,</a:t>
            </a:r>
          </a:p>
          <a:p>
            <a:r>
              <a:rPr lang="zh-TW" altLang="en-US" dirty="0" smtClean="0"/>
              <a:t>这种追踪方式大概在</a:t>
            </a:r>
            <a:r>
              <a:rPr lang="en-US" altLang="zh-TW" dirty="0" smtClean="0"/>
              <a:t>2007</a:t>
            </a:r>
            <a:r>
              <a:rPr lang="zh-TW" altLang="en-US" dirty="0" smtClean="0"/>
              <a:t>年</a:t>
            </a:r>
            <a:r>
              <a:rPr lang="en-US" altLang="zh-TW" dirty="0" smtClean="0"/>
              <a:t>iPhone</a:t>
            </a:r>
            <a:r>
              <a:rPr lang="zh-TW" altLang="en-US" dirty="0" smtClean="0"/>
              <a:t>上市的时候就已经走向下坡路。</a:t>
            </a:r>
            <a:r>
              <a:rPr lang="en-US" altLang="zh-TW" dirty="0" smtClean="0"/>
              <a:t>Apple</a:t>
            </a:r>
            <a:r>
              <a:rPr lang="zh-TW" altLang="en-US" dirty="0" smtClean="0"/>
              <a:t>公司开创性地禁用了</a:t>
            </a:r>
            <a:r>
              <a:rPr lang="en-US" altLang="zh-TW" dirty="0" smtClean="0"/>
              <a:t>iPhone</a:t>
            </a:r>
            <a:r>
              <a:rPr lang="zh-TW" altLang="en-US" dirty="0" smtClean="0"/>
              <a:t>中的第三方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。苹果公司广告平台首席执行官</a:t>
            </a:r>
            <a:r>
              <a:rPr lang="en-US" altLang="zh-TW" dirty="0" smtClean="0"/>
              <a:t>Eric </a:t>
            </a:r>
            <a:r>
              <a:rPr lang="en-US" altLang="zh-TW" dirty="0" err="1" smtClean="0"/>
              <a:t>Litman</a:t>
            </a:r>
            <a:r>
              <a:rPr lang="zh-TW" altLang="en-US" dirty="0" smtClean="0"/>
              <a:t>认为，广告商可能会通过用户访问网站获取到大量的私人信息。虽然在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浏览器和安卓系统中，第三方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仍然还在工作。但由于大量的智能机和平板电脑的使用，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并没有起到什么作用。这是因为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在同一台机器上并没有在浏览器与应用之间分享发送数据，因此，它们与移动设备的关联性微乎其微。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11F29-4DC5-5243-93FD-31D444558C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4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459-4259-184C-8CB6-1EDBDD0FCAF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6B968C-760A-5F4F-9E5E-2181BA6D8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459-4259-184C-8CB6-1EDBDD0FCAF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968C-760A-5F4F-9E5E-2181BA6D8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459-4259-184C-8CB6-1EDBDD0FCAF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968C-760A-5F4F-9E5E-2181BA6D8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459-4259-184C-8CB6-1EDBDD0FCAF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968C-760A-5F4F-9E5E-2181BA6D8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459-4259-184C-8CB6-1EDBDD0FCAF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6B968C-760A-5F4F-9E5E-2181BA6D84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459-4259-184C-8CB6-1EDBDD0FCAF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968C-760A-5F4F-9E5E-2181BA6D8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459-4259-184C-8CB6-1EDBDD0FCAF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968C-760A-5F4F-9E5E-2181BA6D8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459-4259-184C-8CB6-1EDBDD0FCAF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968C-760A-5F4F-9E5E-2181BA6D8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459-4259-184C-8CB6-1EDBDD0FCAF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968C-760A-5F4F-9E5E-2181BA6D8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459-4259-184C-8CB6-1EDBDD0FCAF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968C-760A-5F4F-9E5E-2181BA6D84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459-4259-184C-8CB6-1EDBDD0FCAF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6B968C-760A-5F4F-9E5E-2181BA6D84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9A5F459-4259-184C-8CB6-1EDBDD0FCAF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D6B968C-760A-5F4F-9E5E-2181BA6D84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cn/news/2014/10/cookie-facebook-google-apple" TargetMode="External"/><Relationship Id="rId4" Type="http://schemas.openxmlformats.org/officeDocument/2006/relationships/hyperlink" Target="https://www.facebook.com/policies/cookies/" TargetMode="External"/><Relationship Id="rId5" Type="http://schemas.openxmlformats.org/officeDocument/2006/relationships/hyperlink" Target="https://www.google.com/intl/zh-TW/policies/technologies/ad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zhihu.com/question/2085359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Ads and cookies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 Wang APRIL 18</a:t>
            </a:r>
            <a:r>
              <a:rPr lang="en-US" baseline="30000" dirty="0" smtClean="0"/>
              <a:t>TH</a:t>
            </a:r>
            <a:r>
              <a:rPr lang="en-US" dirty="0" smtClean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1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74050" cy="43735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A cookie is a message given to a web browser by a web server. </a:t>
            </a:r>
            <a:endParaRPr lang="en-US" sz="2800" dirty="0" smtClean="0"/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browser stores the message in a text file. </a:t>
            </a:r>
            <a:endParaRPr lang="en-US" sz="2800" dirty="0" smtClean="0"/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message is then sent back to the server each time the browser requests a page from the server.</a:t>
            </a:r>
          </a:p>
        </p:txBody>
      </p:sp>
    </p:spTree>
    <p:extLst>
      <p:ext uri="{BB962C8B-B14F-4D97-AF65-F5344CB8AC3E}">
        <p14:creationId xmlns:p14="http://schemas.microsoft.com/office/powerpoint/2010/main" val="5205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cookie</a:t>
            </a:r>
            <a:endParaRPr lang="en-US" dirty="0"/>
          </a:p>
        </p:txBody>
      </p:sp>
      <p:pic>
        <p:nvPicPr>
          <p:cNvPr id="4" name="Content Placeholder 3" descr="Screen Shot 2017-04-16 at 10.07.0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0" r="17251" b="8453"/>
          <a:stretch/>
        </p:blipFill>
        <p:spPr>
          <a:xfrm>
            <a:off x="457200" y="1814504"/>
            <a:ext cx="7756937" cy="4453604"/>
          </a:xfrm>
        </p:spPr>
      </p:pic>
    </p:spTree>
    <p:extLst>
      <p:ext uri="{BB962C8B-B14F-4D97-AF65-F5344CB8AC3E}">
        <p14:creationId xmlns:p14="http://schemas.microsoft.com/office/powerpoint/2010/main" val="79121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ads</a:t>
            </a:r>
            <a:endParaRPr lang="en-US" dirty="0"/>
          </a:p>
        </p:txBody>
      </p:sp>
      <p:pic>
        <p:nvPicPr>
          <p:cNvPr id="5" name="Content Placeholder 4" descr="Screen Shot 2017-04-18 at 11.02.28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47" r="-69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6812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smtClean="0"/>
              <a:t>Do not track (DNT)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Adblock</a:t>
            </a:r>
            <a:r>
              <a:rPr lang="en-US" sz="3200" dirty="0" smtClean="0"/>
              <a:t> </a:t>
            </a:r>
            <a:r>
              <a:rPr lang="en-US" sz="3200" dirty="0" err="1" smtClean="0"/>
              <a:t>addons</a:t>
            </a:r>
            <a:r>
              <a:rPr lang="en-US" sz="3200" dirty="0" smtClean="0"/>
              <a:t> 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4" name="Picture 3" descr="Track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85" y="3029366"/>
            <a:ext cx="5405130" cy="38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8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    Mobile phone</a:t>
            </a:r>
            <a:endParaRPr lang="en-US" dirty="0"/>
          </a:p>
        </p:txBody>
      </p:sp>
      <p:pic>
        <p:nvPicPr>
          <p:cNvPr id="4" name="Content Placeholder 3" descr="iphone_3g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36" r="-15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539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hlinkClick r:id="rId2"/>
              </a:rPr>
              <a:t>https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://www.zhihu.com/question/</a:t>
            </a:r>
            <a:r>
              <a:rPr lang="en-US" dirty="0" smtClean="0">
                <a:solidFill>
                  <a:srgbClr val="000000"/>
                </a:solidFill>
                <a:hlinkClick r:id="rId2"/>
              </a:rPr>
              <a:t>20853596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hlinkClick r:id="rId3"/>
              </a:rPr>
              <a:t>http://www.infoq.com/cn/news/2014/10/cookie-facebook-google-</a:t>
            </a:r>
            <a:r>
              <a:rPr lang="en-US" dirty="0" smtClean="0">
                <a:hlinkClick r:id="rId3"/>
              </a:rPr>
              <a:t>apple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https://www.facebook.com/policies/cookies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https://www.google.com/intl/zh-TW/policies/technologies/ads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83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270</TotalTime>
  <Words>400</Words>
  <Application>Microsoft Macintosh PowerPoint</Application>
  <PresentationFormat>On-screen Show (4:3)</PresentationFormat>
  <Paragraphs>38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Ads and cookies</vt:lpstr>
      <vt:lpstr>Cookies</vt:lpstr>
      <vt:lpstr>Third party cookie</vt:lpstr>
      <vt:lpstr>More ads</vt:lpstr>
      <vt:lpstr>Cookie Safety</vt:lpstr>
      <vt:lpstr>Challenge:     Mobile phone</vt:lpstr>
      <vt:lpstr>Thank you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and cookies</dc:title>
  <dc:creator>Wang Hsin-Han</dc:creator>
  <cp:lastModifiedBy>Wang Hsin-Han</cp:lastModifiedBy>
  <cp:revision>10</cp:revision>
  <dcterms:created xsi:type="dcterms:W3CDTF">2017-04-17T02:29:52Z</dcterms:created>
  <dcterms:modified xsi:type="dcterms:W3CDTF">2017-04-18T16:28:39Z</dcterms:modified>
</cp:coreProperties>
</file>